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1" r:id="rId3"/>
    <p:sldId id="268" r:id="rId4"/>
    <p:sldId id="269" r:id="rId5"/>
    <p:sldId id="273" r:id="rId6"/>
    <p:sldId id="270" r:id="rId7"/>
    <p:sldId id="263" r:id="rId8"/>
    <p:sldId id="264"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3C25E"/>
    <a:srgbClr val="CC3300"/>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A3787-951F-4F65-B56F-4C97EF6EB2F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6CAB271-26BD-4A37-BB26-9842D8A7A420}">
      <dgm:prSet custT="1"/>
      <dgm:spPr>
        <a:solidFill>
          <a:schemeClr val="accent3">
            <a:lumMod val="40000"/>
            <a:lumOff val="60000"/>
          </a:schemeClr>
        </a:solidFill>
      </dgm:spPr>
      <dgm:t>
        <a:bodyPr/>
        <a:lstStyle/>
        <a:p>
          <a:r>
            <a:rPr lang="en-US" altLang="en-US" sz="2000" dirty="0" smtClean="0">
              <a:solidFill>
                <a:schemeClr val="tx1"/>
              </a:solidFill>
              <a:latin typeface="Times New Roman" panose="02020603050405020304" pitchFamily="18" charset="0"/>
              <a:cs typeface="Times New Roman" panose="02020603050405020304" pitchFamily="18" charset="0"/>
            </a:rPr>
            <a:t>ЛИКОВНЕ РАДИОНИЦЕ</a:t>
          </a:r>
          <a:endParaRPr lang="en-US" altLang="en-US" sz="2000" dirty="0">
            <a:solidFill>
              <a:schemeClr val="tx1"/>
            </a:solidFill>
            <a:latin typeface="Times New Roman" panose="02020603050405020304" pitchFamily="18" charset="0"/>
            <a:cs typeface="Times New Roman" panose="02020603050405020304" pitchFamily="18" charset="0"/>
          </a:endParaRPr>
        </a:p>
      </dgm:t>
    </dgm:pt>
    <dgm:pt modelId="{D192A8C8-4F3F-45B8-A8BC-691F0508C59E}" type="parTrans" cxnId="{D7FF47CD-DD61-4F22-B445-C6D579C67D56}">
      <dgm:prSet/>
      <dgm:spPr/>
      <dgm:t>
        <a:bodyPr/>
        <a:lstStyle/>
        <a:p>
          <a:endParaRPr lang="en-US"/>
        </a:p>
      </dgm:t>
    </dgm:pt>
    <dgm:pt modelId="{1F63768C-E771-4D24-9728-31458CAE1D78}" type="sibTrans" cxnId="{D7FF47CD-DD61-4F22-B445-C6D579C67D56}">
      <dgm:prSet/>
      <dgm:spPr/>
      <dgm:t>
        <a:bodyPr/>
        <a:lstStyle/>
        <a:p>
          <a:endParaRPr lang="en-US"/>
        </a:p>
      </dgm:t>
    </dgm:pt>
    <dgm:pt modelId="{4F55C3CF-7C3B-49CA-BBEE-79AF40ACB6D3}">
      <dgm:prSet custT="1"/>
      <dgm:spPr>
        <a:solidFill>
          <a:schemeClr val="accent3">
            <a:lumMod val="60000"/>
            <a:lumOff val="40000"/>
          </a:schemeClr>
        </a:solidFill>
      </dgm:spPr>
      <dgm:t>
        <a:bodyPr/>
        <a:lstStyle/>
        <a:p>
          <a:r>
            <a:rPr lang="en-US" altLang="en-US" sz="2000" dirty="0" smtClean="0">
              <a:solidFill>
                <a:schemeClr val="tx1"/>
              </a:solidFill>
              <a:latin typeface="Times New Roman" panose="02020603050405020304" pitchFamily="18" charset="0"/>
              <a:cs typeface="Times New Roman" panose="02020603050405020304" pitchFamily="18" charset="0"/>
            </a:rPr>
            <a:t>УГЛЕДНИ ЧАСОВИ</a:t>
          </a:r>
          <a:endParaRPr lang="en-US" altLang="en-US" sz="2000" dirty="0">
            <a:solidFill>
              <a:schemeClr val="tx1"/>
            </a:solidFill>
            <a:latin typeface="Times New Roman" panose="02020603050405020304" pitchFamily="18" charset="0"/>
            <a:cs typeface="Times New Roman" panose="02020603050405020304" pitchFamily="18" charset="0"/>
          </a:endParaRPr>
        </a:p>
      </dgm:t>
    </dgm:pt>
    <dgm:pt modelId="{D3453E0D-0CBD-428E-9BFA-E2747DEA26E1}" type="parTrans" cxnId="{18EF6709-B195-4009-84BC-BA5F38B77B97}">
      <dgm:prSet/>
      <dgm:spPr/>
      <dgm:t>
        <a:bodyPr/>
        <a:lstStyle/>
        <a:p>
          <a:endParaRPr lang="en-US"/>
        </a:p>
      </dgm:t>
    </dgm:pt>
    <dgm:pt modelId="{78693B7C-FF34-4BB7-B82B-EF12823C9ACA}" type="sibTrans" cxnId="{18EF6709-B195-4009-84BC-BA5F38B77B97}">
      <dgm:prSet/>
      <dgm:spPr/>
      <dgm:t>
        <a:bodyPr/>
        <a:lstStyle/>
        <a:p>
          <a:endParaRPr lang="en-US"/>
        </a:p>
      </dgm:t>
    </dgm:pt>
    <dgm:pt modelId="{13AE8EBF-56EB-404B-BA35-804F483CABEF}">
      <dgm:prSet custT="1"/>
      <dgm:spPr>
        <a:solidFill>
          <a:schemeClr val="accent3">
            <a:lumMod val="50000"/>
          </a:schemeClr>
        </a:solidFill>
      </dgm:spPr>
      <dgm:t>
        <a:bodyPr/>
        <a:lstStyle/>
        <a:p>
          <a:r>
            <a:rPr lang="en-US" altLang="en-US" sz="2000" dirty="0" smtClean="0">
              <a:solidFill>
                <a:schemeClr val="bg1"/>
              </a:solidFill>
              <a:latin typeface="Times New Roman" panose="02020603050405020304" pitchFamily="18" charset="0"/>
              <a:cs typeface="Times New Roman" panose="02020603050405020304" pitchFamily="18" charset="0"/>
            </a:rPr>
            <a:t>ИЗЛОЖБА</a:t>
          </a:r>
          <a:endParaRPr lang="en-US" altLang="en-US" sz="2000" dirty="0">
            <a:solidFill>
              <a:schemeClr val="bg1"/>
            </a:solidFill>
            <a:latin typeface="Times New Roman" panose="02020603050405020304" pitchFamily="18" charset="0"/>
            <a:cs typeface="Times New Roman" panose="02020603050405020304" pitchFamily="18" charset="0"/>
          </a:endParaRPr>
        </a:p>
      </dgm:t>
    </dgm:pt>
    <dgm:pt modelId="{0ABD0A1F-0052-42F1-B245-09F39A5EF98C}" type="parTrans" cxnId="{EC7C9698-7C40-4C56-B0D6-E59153C4AB06}">
      <dgm:prSet/>
      <dgm:spPr/>
      <dgm:t>
        <a:bodyPr/>
        <a:lstStyle/>
        <a:p>
          <a:endParaRPr lang="en-US"/>
        </a:p>
      </dgm:t>
    </dgm:pt>
    <dgm:pt modelId="{B6F2513B-E935-4AB3-A3B3-700281C59EE5}" type="sibTrans" cxnId="{EC7C9698-7C40-4C56-B0D6-E59153C4AB06}">
      <dgm:prSet/>
      <dgm:spPr/>
      <dgm:t>
        <a:bodyPr/>
        <a:lstStyle/>
        <a:p>
          <a:endParaRPr lang="en-US"/>
        </a:p>
      </dgm:t>
    </dgm:pt>
    <dgm:pt modelId="{779E0A07-C763-4CE0-B15F-A6AEDE094DC2}">
      <dgm:prSet custT="1"/>
      <dgm:spPr>
        <a:solidFill>
          <a:schemeClr val="accent3">
            <a:lumMod val="75000"/>
          </a:schemeClr>
        </a:solidFill>
      </dgm:spPr>
      <dgm:t>
        <a:bodyPr/>
        <a:lstStyle/>
        <a:p>
          <a:r>
            <a:rPr lang="en-US" altLang="en-US" sz="2000" dirty="0" smtClean="0">
              <a:solidFill>
                <a:schemeClr val="bg1"/>
              </a:solidFill>
              <a:latin typeface="Times New Roman" panose="02020603050405020304" pitchFamily="18" charset="0"/>
              <a:cs typeface="Times New Roman" panose="02020603050405020304" pitchFamily="18" charset="0"/>
            </a:rPr>
            <a:t>ТРИБИНА ,,ЈАКШИЋИ”</a:t>
          </a:r>
          <a:endParaRPr lang="en-US" altLang="en-US" sz="2000" dirty="0">
            <a:solidFill>
              <a:schemeClr val="bg1"/>
            </a:solidFill>
            <a:latin typeface="Times New Roman" panose="02020603050405020304" pitchFamily="18" charset="0"/>
            <a:cs typeface="Times New Roman" panose="02020603050405020304" pitchFamily="18" charset="0"/>
          </a:endParaRPr>
        </a:p>
      </dgm:t>
    </dgm:pt>
    <dgm:pt modelId="{C579C1C9-11B5-44D1-BE22-64016EA945CF}" type="parTrans" cxnId="{E3C5E2D1-EB5E-4A88-94F5-271A5DBEFA21}">
      <dgm:prSet/>
      <dgm:spPr/>
      <dgm:t>
        <a:bodyPr/>
        <a:lstStyle/>
        <a:p>
          <a:endParaRPr lang="en-US"/>
        </a:p>
      </dgm:t>
    </dgm:pt>
    <dgm:pt modelId="{369D4826-36B8-48CF-9207-33E644744538}" type="sibTrans" cxnId="{E3C5E2D1-EB5E-4A88-94F5-271A5DBEFA21}">
      <dgm:prSet/>
      <dgm:spPr/>
      <dgm:t>
        <a:bodyPr/>
        <a:lstStyle/>
        <a:p>
          <a:endParaRPr lang="en-US"/>
        </a:p>
      </dgm:t>
    </dgm:pt>
    <dgm:pt modelId="{50F4000D-6021-470C-8373-03756EE249A1}">
      <dgm:prSet custT="1"/>
      <dgm:spPr>
        <a:solidFill>
          <a:schemeClr val="accent3">
            <a:lumMod val="20000"/>
            <a:lumOff val="80000"/>
          </a:schemeClr>
        </a:solidFill>
      </dgm:spPr>
      <dgm:t>
        <a:bodyPr/>
        <a:lstStyle/>
        <a:p>
          <a:r>
            <a:rPr lang="en-US" altLang="en-US" sz="2000" dirty="0" smtClean="0">
              <a:solidFill>
                <a:schemeClr val="tx1"/>
              </a:solidFill>
              <a:latin typeface="Times New Roman" panose="02020603050405020304" pitchFamily="18" charset="0"/>
              <a:cs typeface="Times New Roman" panose="02020603050405020304" pitchFamily="18" charset="0"/>
            </a:rPr>
            <a:t>ОСНИВАЊЕ ОРГАНИЗАЦИЈЕ ,,ЈАКШИЋИ</a:t>
          </a:r>
          <a:r>
            <a:rPr lang="en-US" altLang="en-US" sz="2400" dirty="0" smtClean="0">
              <a:solidFill>
                <a:schemeClr val="tx1"/>
              </a:solidFill>
              <a:latin typeface="Times New Roman" panose="02020603050405020304" pitchFamily="18" charset="0"/>
              <a:cs typeface="Times New Roman" panose="02020603050405020304" pitchFamily="18" charset="0"/>
            </a:rPr>
            <a:t>”</a:t>
          </a:r>
          <a:endParaRPr lang="en-US" altLang="en-US" sz="2400" dirty="0">
            <a:solidFill>
              <a:schemeClr val="tx1"/>
            </a:solidFill>
            <a:latin typeface="Times New Roman" panose="02020603050405020304" pitchFamily="18" charset="0"/>
            <a:cs typeface="Times New Roman" panose="02020603050405020304" pitchFamily="18" charset="0"/>
          </a:endParaRPr>
        </a:p>
      </dgm:t>
    </dgm:pt>
    <dgm:pt modelId="{F0B522F5-C17F-4DCF-9138-F8A802F52B00}" type="sibTrans" cxnId="{44F62C85-ED07-4BA8-9CB0-8A46B8EF51EB}">
      <dgm:prSet/>
      <dgm:spPr/>
      <dgm:t>
        <a:bodyPr/>
        <a:lstStyle/>
        <a:p>
          <a:endParaRPr lang="en-US"/>
        </a:p>
      </dgm:t>
    </dgm:pt>
    <dgm:pt modelId="{5968C533-027E-43D0-A112-E293267BB7FE}" type="parTrans" cxnId="{44F62C85-ED07-4BA8-9CB0-8A46B8EF51EB}">
      <dgm:prSet/>
      <dgm:spPr/>
      <dgm:t>
        <a:bodyPr/>
        <a:lstStyle/>
        <a:p>
          <a:endParaRPr lang="en-US"/>
        </a:p>
      </dgm:t>
    </dgm:pt>
    <dgm:pt modelId="{C9028F35-1068-44B5-9157-20BCBDE5FD8F}" type="pres">
      <dgm:prSet presAssocID="{511A3787-951F-4F65-B56F-4C97EF6EB2F6}" presName="rootnode" presStyleCnt="0">
        <dgm:presLayoutVars>
          <dgm:chMax/>
          <dgm:chPref/>
          <dgm:dir/>
          <dgm:animLvl val="lvl"/>
        </dgm:presLayoutVars>
      </dgm:prSet>
      <dgm:spPr/>
      <dgm:t>
        <a:bodyPr/>
        <a:lstStyle/>
        <a:p>
          <a:endParaRPr lang="en-US"/>
        </a:p>
      </dgm:t>
    </dgm:pt>
    <dgm:pt modelId="{B23AAFF6-1120-4FD6-A235-E6C1F9DB9199}" type="pres">
      <dgm:prSet presAssocID="{50F4000D-6021-470C-8373-03756EE249A1}" presName="composite" presStyleCnt="0"/>
      <dgm:spPr/>
    </dgm:pt>
    <dgm:pt modelId="{60E6405A-B312-48B1-A011-975CAE889F35}" type="pres">
      <dgm:prSet presAssocID="{50F4000D-6021-470C-8373-03756EE249A1}" presName="bentUpArrow1" presStyleLbl="alignImgPlace1" presStyleIdx="0" presStyleCnt="4" custAng="5400000" custScaleX="228876" custScaleY="515681" custLinFactX="-19679" custLinFactY="-248107" custLinFactNeighborX="-100000" custLinFactNeighborY="-300000">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B82CA1B8-FB98-4995-ACC3-E7109453CBFB}" type="pres">
      <dgm:prSet presAssocID="{50F4000D-6021-470C-8373-03756EE249A1}" presName="ParentText" presStyleLbl="node1" presStyleIdx="0" presStyleCnt="5" custScaleX="667804" custScaleY="361033" custLinFactNeighborX="17867" custLinFactNeighborY="-18066">
        <dgm:presLayoutVars>
          <dgm:chMax val="1"/>
          <dgm:chPref val="1"/>
          <dgm:bulletEnabled val="1"/>
        </dgm:presLayoutVars>
      </dgm:prSet>
      <dgm:spPr/>
      <dgm:t>
        <a:bodyPr/>
        <a:lstStyle/>
        <a:p>
          <a:endParaRPr lang="en-US"/>
        </a:p>
      </dgm:t>
    </dgm:pt>
    <dgm:pt modelId="{C459707E-5992-4470-9408-60AAE27BE4E4}" type="pres">
      <dgm:prSet presAssocID="{50F4000D-6021-470C-8373-03756EE249A1}" presName="ChildText" presStyleLbl="revTx" presStyleIdx="0" presStyleCnt="4" custLinFactY="35474" custLinFactNeighborX="-25813" custLinFactNeighborY="100000">
        <dgm:presLayoutVars>
          <dgm:chMax val="0"/>
          <dgm:chPref val="0"/>
          <dgm:bulletEnabled val="1"/>
        </dgm:presLayoutVars>
      </dgm:prSet>
      <dgm:spPr/>
    </dgm:pt>
    <dgm:pt modelId="{4B9EEB6E-FEC4-4417-A078-0D36FEA88F00}" type="pres">
      <dgm:prSet presAssocID="{F0B522F5-C17F-4DCF-9138-F8A802F52B00}" presName="sibTrans" presStyleCnt="0"/>
      <dgm:spPr/>
    </dgm:pt>
    <dgm:pt modelId="{AEDE20F2-1659-43FF-A3B6-D4E844DE8231}" type="pres">
      <dgm:prSet presAssocID="{779E0A07-C763-4CE0-B15F-A6AEDE094DC2}" presName="composite" presStyleCnt="0"/>
      <dgm:spPr/>
    </dgm:pt>
    <dgm:pt modelId="{07285D42-E433-4CEC-96D2-2AB63324053E}" type="pres">
      <dgm:prSet presAssocID="{779E0A07-C763-4CE0-B15F-A6AEDE094DC2}" presName="bentUpArrow1" presStyleLbl="alignImgPlace1" presStyleIdx="1" presStyleCnt="4" custAng="0" custScaleX="173625" custScaleY="172264" custLinFactX="-300000" custLinFactY="-99559" custLinFactNeighborX="-310450" custLinFactNeighborY="-100000">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4F4CE6CD-CC7A-4D3A-A7D2-0A00B00851B1}" type="pres">
      <dgm:prSet presAssocID="{779E0A07-C763-4CE0-B15F-A6AEDE094DC2}" presName="ParentText" presStyleLbl="node1" presStyleIdx="1" presStyleCnt="5" custScaleX="730222" custScaleY="220561" custLinFactX="300000" custLinFactY="300000" custLinFactNeighborX="351069" custLinFactNeighborY="381485">
        <dgm:presLayoutVars>
          <dgm:chMax val="1"/>
          <dgm:chPref val="1"/>
          <dgm:bulletEnabled val="1"/>
        </dgm:presLayoutVars>
      </dgm:prSet>
      <dgm:spPr/>
      <dgm:t>
        <a:bodyPr/>
        <a:lstStyle/>
        <a:p>
          <a:endParaRPr lang="en-US"/>
        </a:p>
      </dgm:t>
    </dgm:pt>
    <dgm:pt modelId="{82D43064-CDF2-47BA-9735-B702E1C09DE1}" type="pres">
      <dgm:prSet presAssocID="{779E0A07-C763-4CE0-B15F-A6AEDE094DC2}" presName="ChildText" presStyleLbl="revTx" presStyleIdx="1" presStyleCnt="4">
        <dgm:presLayoutVars>
          <dgm:chMax val="0"/>
          <dgm:chPref val="0"/>
          <dgm:bulletEnabled val="1"/>
        </dgm:presLayoutVars>
      </dgm:prSet>
      <dgm:spPr/>
    </dgm:pt>
    <dgm:pt modelId="{010F930A-5657-4305-93EF-6C8F8DE6DD95}" type="pres">
      <dgm:prSet presAssocID="{369D4826-36B8-48CF-9207-33E644744538}" presName="sibTrans" presStyleCnt="0"/>
      <dgm:spPr/>
    </dgm:pt>
    <dgm:pt modelId="{AED6F436-526C-459E-A28F-B1C6D14153D6}" type="pres">
      <dgm:prSet presAssocID="{13AE8EBF-56EB-404B-BA35-804F483CABEF}" presName="composite" presStyleCnt="0"/>
      <dgm:spPr/>
    </dgm:pt>
    <dgm:pt modelId="{7D4A134B-3DB1-4B9A-B25C-1A5EB8747AA1}" type="pres">
      <dgm:prSet presAssocID="{13AE8EBF-56EB-404B-BA35-804F483CABEF}" presName="bentUpArrow1" presStyleLbl="alignImgPlace1" presStyleIdx="2" presStyleCnt="4" custScaleX="154813" custScaleY="222534" custLinFactX="-300000" custLinFactNeighborX="-393102" custLinFactNeighborY="-33346">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A25C6958-A926-4498-8BD3-2E4AF577613F}" type="pres">
      <dgm:prSet presAssocID="{13AE8EBF-56EB-404B-BA35-804F483CABEF}" presName="ParentText" presStyleLbl="node1" presStyleIdx="2" presStyleCnt="5" custScaleX="721647" custScaleY="227783" custLinFactX="300000" custLinFactY="400000" custLinFactNeighborX="318614" custLinFactNeighborY="451712">
        <dgm:presLayoutVars>
          <dgm:chMax val="1"/>
          <dgm:chPref val="1"/>
          <dgm:bulletEnabled val="1"/>
        </dgm:presLayoutVars>
      </dgm:prSet>
      <dgm:spPr/>
      <dgm:t>
        <a:bodyPr/>
        <a:lstStyle/>
        <a:p>
          <a:endParaRPr lang="en-US"/>
        </a:p>
      </dgm:t>
    </dgm:pt>
    <dgm:pt modelId="{FDDAF6E2-8803-4D07-B640-3B505A74451E}" type="pres">
      <dgm:prSet presAssocID="{13AE8EBF-56EB-404B-BA35-804F483CABEF}" presName="ChildText" presStyleLbl="revTx" presStyleIdx="2" presStyleCnt="4">
        <dgm:presLayoutVars>
          <dgm:chMax val="0"/>
          <dgm:chPref val="0"/>
          <dgm:bulletEnabled val="1"/>
        </dgm:presLayoutVars>
      </dgm:prSet>
      <dgm:spPr/>
    </dgm:pt>
    <dgm:pt modelId="{C17544BC-7569-46A4-9DF4-4FFEE9E8EA74}" type="pres">
      <dgm:prSet presAssocID="{B6F2513B-E935-4AB3-A3B3-700281C59EE5}" presName="sibTrans" presStyleCnt="0"/>
      <dgm:spPr/>
    </dgm:pt>
    <dgm:pt modelId="{44403F61-349F-4453-BC4A-C2ED5CBF7C51}" type="pres">
      <dgm:prSet presAssocID="{4F55C3CF-7C3B-49CA-BBEE-79AF40ACB6D3}" presName="composite" presStyleCnt="0"/>
      <dgm:spPr/>
    </dgm:pt>
    <dgm:pt modelId="{A66B3080-D763-4060-B66C-2D47DD6740AF}" type="pres">
      <dgm:prSet presAssocID="{4F55C3CF-7C3B-49CA-BBEE-79AF40ACB6D3}" presName="bentUpArrow1" presStyleLbl="alignImgPlace1" presStyleIdx="3" presStyleCnt="4" custAng="10800000" custFlipVert="1" custFlipHor="1" custScaleX="264438" custScaleY="170070" custLinFactX="-300000" custLinFactY="19424" custLinFactNeighborX="-392722" custLinFactNeighborY="100000">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ADAD60B2-2136-4DB0-BA11-D07E92326BA1}" type="pres">
      <dgm:prSet presAssocID="{4F55C3CF-7C3B-49CA-BBEE-79AF40ACB6D3}" presName="ParentText" presStyleLbl="node1" presStyleIdx="3" presStyleCnt="5" custScaleX="720123" custScaleY="289363" custLinFactX="-132134" custLinFactY="-4457" custLinFactNeighborX="-200000" custLinFactNeighborY="-100000">
        <dgm:presLayoutVars>
          <dgm:chMax val="1"/>
          <dgm:chPref val="1"/>
          <dgm:bulletEnabled val="1"/>
        </dgm:presLayoutVars>
      </dgm:prSet>
      <dgm:spPr/>
      <dgm:t>
        <a:bodyPr/>
        <a:lstStyle/>
        <a:p>
          <a:endParaRPr lang="en-US"/>
        </a:p>
      </dgm:t>
    </dgm:pt>
    <dgm:pt modelId="{214E1E65-0B5A-4235-AE0E-D2B408A20547}" type="pres">
      <dgm:prSet presAssocID="{4F55C3CF-7C3B-49CA-BBEE-79AF40ACB6D3}" presName="ChildText" presStyleLbl="revTx" presStyleIdx="3" presStyleCnt="4">
        <dgm:presLayoutVars>
          <dgm:chMax val="0"/>
          <dgm:chPref val="0"/>
          <dgm:bulletEnabled val="1"/>
        </dgm:presLayoutVars>
      </dgm:prSet>
      <dgm:spPr/>
    </dgm:pt>
    <dgm:pt modelId="{8FEA9184-637E-4AE7-AB9D-DC9BE7715191}" type="pres">
      <dgm:prSet presAssocID="{78693B7C-FF34-4BB7-B82B-EF12823C9ACA}" presName="sibTrans" presStyleCnt="0"/>
      <dgm:spPr/>
    </dgm:pt>
    <dgm:pt modelId="{F928AF35-B442-47E5-BCA9-4C79FA865B8A}" type="pres">
      <dgm:prSet presAssocID="{46CAB271-26BD-4A37-BB26-9842D8A7A420}" presName="composite" presStyleCnt="0"/>
      <dgm:spPr/>
    </dgm:pt>
    <dgm:pt modelId="{C2C787FC-5C31-4B12-83AD-5648746D6B7D}" type="pres">
      <dgm:prSet presAssocID="{46CAB271-26BD-4A37-BB26-9842D8A7A420}" presName="ParentText" presStyleLbl="node1" presStyleIdx="4" presStyleCnt="5" custScaleX="718201" custScaleY="297424" custLinFactX="-400000" custLinFactY="-311910" custLinFactNeighborX="-493628" custLinFactNeighborY="-400000">
        <dgm:presLayoutVars>
          <dgm:chMax val="1"/>
          <dgm:chPref val="1"/>
          <dgm:bulletEnabled val="1"/>
        </dgm:presLayoutVars>
      </dgm:prSet>
      <dgm:spPr/>
      <dgm:t>
        <a:bodyPr/>
        <a:lstStyle/>
        <a:p>
          <a:endParaRPr lang="en-US"/>
        </a:p>
      </dgm:t>
    </dgm:pt>
  </dgm:ptLst>
  <dgm:cxnLst>
    <dgm:cxn modelId="{EC7C9698-7C40-4C56-B0D6-E59153C4AB06}" srcId="{511A3787-951F-4F65-B56F-4C97EF6EB2F6}" destId="{13AE8EBF-56EB-404B-BA35-804F483CABEF}" srcOrd="2" destOrd="0" parTransId="{0ABD0A1F-0052-42F1-B245-09F39A5EF98C}" sibTransId="{B6F2513B-E935-4AB3-A3B3-700281C59EE5}"/>
    <dgm:cxn modelId="{D7FF47CD-DD61-4F22-B445-C6D579C67D56}" srcId="{511A3787-951F-4F65-B56F-4C97EF6EB2F6}" destId="{46CAB271-26BD-4A37-BB26-9842D8A7A420}" srcOrd="4" destOrd="0" parTransId="{D192A8C8-4F3F-45B8-A8BC-691F0508C59E}" sibTransId="{1F63768C-E771-4D24-9728-31458CAE1D78}"/>
    <dgm:cxn modelId="{18EF6709-B195-4009-84BC-BA5F38B77B97}" srcId="{511A3787-951F-4F65-B56F-4C97EF6EB2F6}" destId="{4F55C3CF-7C3B-49CA-BBEE-79AF40ACB6D3}" srcOrd="3" destOrd="0" parTransId="{D3453E0D-0CBD-428E-9BFA-E2747DEA26E1}" sibTransId="{78693B7C-FF34-4BB7-B82B-EF12823C9ACA}"/>
    <dgm:cxn modelId="{FE070CBF-34D9-4C57-9FDE-4B864C0439C9}" type="presOf" srcId="{4F55C3CF-7C3B-49CA-BBEE-79AF40ACB6D3}" destId="{ADAD60B2-2136-4DB0-BA11-D07E92326BA1}" srcOrd="0" destOrd="0" presId="urn:microsoft.com/office/officeart/2005/8/layout/StepDownProcess"/>
    <dgm:cxn modelId="{44F62C85-ED07-4BA8-9CB0-8A46B8EF51EB}" srcId="{511A3787-951F-4F65-B56F-4C97EF6EB2F6}" destId="{50F4000D-6021-470C-8373-03756EE249A1}" srcOrd="0" destOrd="0" parTransId="{5968C533-027E-43D0-A112-E293267BB7FE}" sibTransId="{F0B522F5-C17F-4DCF-9138-F8A802F52B00}"/>
    <dgm:cxn modelId="{B235A58B-E775-4980-90C6-FD6F166B4141}" type="presOf" srcId="{46CAB271-26BD-4A37-BB26-9842D8A7A420}" destId="{C2C787FC-5C31-4B12-83AD-5648746D6B7D}" srcOrd="0" destOrd="0" presId="urn:microsoft.com/office/officeart/2005/8/layout/StepDownProcess"/>
    <dgm:cxn modelId="{E3C5E2D1-EB5E-4A88-94F5-271A5DBEFA21}" srcId="{511A3787-951F-4F65-B56F-4C97EF6EB2F6}" destId="{779E0A07-C763-4CE0-B15F-A6AEDE094DC2}" srcOrd="1" destOrd="0" parTransId="{C579C1C9-11B5-44D1-BE22-64016EA945CF}" sibTransId="{369D4826-36B8-48CF-9207-33E644744538}"/>
    <dgm:cxn modelId="{228BA368-852F-42BD-8E55-72818C97F16B}" type="presOf" srcId="{50F4000D-6021-470C-8373-03756EE249A1}" destId="{B82CA1B8-FB98-4995-ACC3-E7109453CBFB}" srcOrd="0" destOrd="0" presId="urn:microsoft.com/office/officeart/2005/8/layout/StepDownProcess"/>
    <dgm:cxn modelId="{E5219B10-F10A-4BCE-A33A-40E2A0DF72DF}" type="presOf" srcId="{511A3787-951F-4F65-B56F-4C97EF6EB2F6}" destId="{C9028F35-1068-44B5-9157-20BCBDE5FD8F}" srcOrd="0" destOrd="0" presId="urn:microsoft.com/office/officeart/2005/8/layout/StepDownProcess"/>
    <dgm:cxn modelId="{C4D04E6C-7D66-42F4-8784-CDAD0022D4B6}" type="presOf" srcId="{13AE8EBF-56EB-404B-BA35-804F483CABEF}" destId="{A25C6958-A926-4498-8BD3-2E4AF577613F}" srcOrd="0" destOrd="0" presId="urn:microsoft.com/office/officeart/2005/8/layout/StepDownProcess"/>
    <dgm:cxn modelId="{FEBF4FDC-2274-4CC3-949F-35310D5C37E8}" type="presOf" srcId="{779E0A07-C763-4CE0-B15F-A6AEDE094DC2}" destId="{4F4CE6CD-CC7A-4D3A-A7D2-0A00B00851B1}" srcOrd="0" destOrd="0" presId="urn:microsoft.com/office/officeart/2005/8/layout/StepDownProcess"/>
    <dgm:cxn modelId="{408B3E99-5193-46A4-89D5-8D73EEB8AFF7}" type="presParOf" srcId="{C9028F35-1068-44B5-9157-20BCBDE5FD8F}" destId="{B23AAFF6-1120-4FD6-A235-E6C1F9DB9199}" srcOrd="0" destOrd="0" presId="urn:microsoft.com/office/officeart/2005/8/layout/StepDownProcess"/>
    <dgm:cxn modelId="{7767C0C5-CD99-4223-B21E-61E99C01DF1B}" type="presParOf" srcId="{B23AAFF6-1120-4FD6-A235-E6C1F9DB9199}" destId="{60E6405A-B312-48B1-A011-975CAE889F35}" srcOrd="0" destOrd="0" presId="urn:microsoft.com/office/officeart/2005/8/layout/StepDownProcess"/>
    <dgm:cxn modelId="{27106608-09BF-4A2E-A376-1B4470BD0874}" type="presParOf" srcId="{B23AAFF6-1120-4FD6-A235-E6C1F9DB9199}" destId="{B82CA1B8-FB98-4995-ACC3-E7109453CBFB}" srcOrd="1" destOrd="0" presId="urn:microsoft.com/office/officeart/2005/8/layout/StepDownProcess"/>
    <dgm:cxn modelId="{FE3CFA3A-22D6-47B1-A618-717F2ECD69B8}" type="presParOf" srcId="{B23AAFF6-1120-4FD6-A235-E6C1F9DB9199}" destId="{C459707E-5992-4470-9408-60AAE27BE4E4}" srcOrd="2" destOrd="0" presId="urn:microsoft.com/office/officeart/2005/8/layout/StepDownProcess"/>
    <dgm:cxn modelId="{341A5BB1-A8F7-4D6C-936A-6D397AB6F425}" type="presParOf" srcId="{C9028F35-1068-44B5-9157-20BCBDE5FD8F}" destId="{4B9EEB6E-FEC4-4417-A078-0D36FEA88F00}" srcOrd="1" destOrd="0" presId="urn:microsoft.com/office/officeart/2005/8/layout/StepDownProcess"/>
    <dgm:cxn modelId="{231CAE60-865B-4BEA-A014-C3EC2083D94B}" type="presParOf" srcId="{C9028F35-1068-44B5-9157-20BCBDE5FD8F}" destId="{AEDE20F2-1659-43FF-A3B6-D4E844DE8231}" srcOrd="2" destOrd="0" presId="urn:microsoft.com/office/officeart/2005/8/layout/StepDownProcess"/>
    <dgm:cxn modelId="{F25AF3BB-5F0A-4F8E-9A0A-BDEE7AD9940E}" type="presParOf" srcId="{AEDE20F2-1659-43FF-A3B6-D4E844DE8231}" destId="{07285D42-E433-4CEC-96D2-2AB63324053E}" srcOrd="0" destOrd="0" presId="urn:microsoft.com/office/officeart/2005/8/layout/StepDownProcess"/>
    <dgm:cxn modelId="{07A409DC-FEBC-40EB-A9D4-65450FAABABC}" type="presParOf" srcId="{AEDE20F2-1659-43FF-A3B6-D4E844DE8231}" destId="{4F4CE6CD-CC7A-4D3A-A7D2-0A00B00851B1}" srcOrd="1" destOrd="0" presId="urn:microsoft.com/office/officeart/2005/8/layout/StepDownProcess"/>
    <dgm:cxn modelId="{E7820954-994F-48D1-810B-BC8DF8B51197}" type="presParOf" srcId="{AEDE20F2-1659-43FF-A3B6-D4E844DE8231}" destId="{82D43064-CDF2-47BA-9735-B702E1C09DE1}" srcOrd="2" destOrd="0" presId="urn:microsoft.com/office/officeart/2005/8/layout/StepDownProcess"/>
    <dgm:cxn modelId="{8E0E8D68-C405-480E-BDA1-8DD0575EE81A}" type="presParOf" srcId="{C9028F35-1068-44B5-9157-20BCBDE5FD8F}" destId="{010F930A-5657-4305-93EF-6C8F8DE6DD95}" srcOrd="3" destOrd="0" presId="urn:microsoft.com/office/officeart/2005/8/layout/StepDownProcess"/>
    <dgm:cxn modelId="{230E2215-3379-4864-8F0E-8A8B6F8A12B0}" type="presParOf" srcId="{C9028F35-1068-44B5-9157-20BCBDE5FD8F}" destId="{AED6F436-526C-459E-A28F-B1C6D14153D6}" srcOrd="4" destOrd="0" presId="urn:microsoft.com/office/officeart/2005/8/layout/StepDownProcess"/>
    <dgm:cxn modelId="{0C328C88-A8B3-4D58-A4DD-0C408B5DAAB7}" type="presParOf" srcId="{AED6F436-526C-459E-A28F-B1C6D14153D6}" destId="{7D4A134B-3DB1-4B9A-B25C-1A5EB8747AA1}" srcOrd="0" destOrd="0" presId="urn:microsoft.com/office/officeart/2005/8/layout/StepDownProcess"/>
    <dgm:cxn modelId="{8BAA912E-AC82-4CAB-96B2-AFF70A1F2E09}" type="presParOf" srcId="{AED6F436-526C-459E-A28F-B1C6D14153D6}" destId="{A25C6958-A926-4498-8BD3-2E4AF577613F}" srcOrd="1" destOrd="0" presId="urn:microsoft.com/office/officeart/2005/8/layout/StepDownProcess"/>
    <dgm:cxn modelId="{E6E03FA7-4104-42D4-A153-FE245D4F0E9C}" type="presParOf" srcId="{AED6F436-526C-459E-A28F-B1C6D14153D6}" destId="{FDDAF6E2-8803-4D07-B640-3B505A74451E}" srcOrd="2" destOrd="0" presId="urn:microsoft.com/office/officeart/2005/8/layout/StepDownProcess"/>
    <dgm:cxn modelId="{18F5C05C-F9A3-4DC6-AFA5-338C3BA8DE87}" type="presParOf" srcId="{C9028F35-1068-44B5-9157-20BCBDE5FD8F}" destId="{C17544BC-7569-46A4-9DF4-4FFEE9E8EA74}" srcOrd="5" destOrd="0" presId="urn:microsoft.com/office/officeart/2005/8/layout/StepDownProcess"/>
    <dgm:cxn modelId="{F9D08FB9-EBEA-4490-92D1-017110C3B4E1}" type="presParOf" srcId="{C9028F35-1068-44B5-9157-20BCBDE5FD8F}" destId="{44403F61-349F-4453-BC4A-C2ED5CBF7C51}" srcOrd="6" destOrd="0" presId="urn:microsoft.com/office/officeart/2005/8/layout/StepDownProcess"/>
    <dgm:cxn modelId="{0E6B69D1-A8B6-4EAC-A9F2-EA56A186E4A4}" type="presParOf" srcId="{44403F61-349F-4453-BC4A-C2ED5CBF7C51}" destId="{A66B3080-D763-4060-B66C-2D47DD6740AF}" srcOrd="0" destOrd="0" presId="urn:microsoft.com/office/officeart/2005/8/layout/StepDownProcess"/>
    <dgm:cxn modelId="{479C45A3-40DF-4D8C-B6B6-8E9D94F19E09}" type="presParOf" srcId="{44403F61-349F-4453-BC4A-C2ED5CBF7C51}" destId="{ADAD60B2-2136-4DB0-BA11-D07E92326BA1}" srcOrd="1" destOrd="0" presId="urn:microsoft.com/office/officeart/2005/8/layout/StepDownProcess"/>
    <dgm:cxn modelId="{1BF21E37-3E58-4A25-896B-FC3FF0DC949A}" type="presParOf" srcId="{44403F61-349F-4453-BC4A-C2ED5CBF7C51}" destId="{214E1E65-0B5A-4235-AE0E-D2B408A20547}" srcOrd="2" destOrd="0" presId="urn:microsoft.com/office/officeart/2005/8/layout/StepDownProcess"/>
    <dgm:cxn modelId="{881E7B73-08AD-4991-980A-9EC60856AFC3}" type="presParOf" srcId="{C9028F35-1068-44B5-9157-20BCBDE5FD8F}" destId="{8FEA9184-637E-4AE7-AB9D-DC9BE7715191}" srcOrd="7" destOrd="0" presId="urn:microsoft.com/office/officeart/2005/8/layout/StepDownProcess"/>
    <dgm:cxn modelId="{F0EF4998-A52E-4662-8E23-4FC52BBC8E40}" type="presParOf" srcId="{C9028F35-1068-44B5-9157-20BCBDE5FD8F}" destId="{F928AF35-B442-47E5-BCA9-4C79FA865B8A}" srcOrd="8" destOrd="0" presId="urn:microsoft.com/office/officeart/2005/8/layout/StepDownProcess"/>
    <dgm:cxn modelId="{F64B9E27-C6AA-4CCF-A583-34DA924F5E4D}" type="presParOf" srcId="{F928AF35-B442-47E5-BCA9-4C79FA865B8A}" destId="{C2C787FC-5C31-4B12-83AD-5648746D6B7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6C4DF-BBAF-48A0-838D-052EAF9F41CE}"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en-US"/>
        </a:p>
      </dgm:t>
    </dgm:pt>
    <dgm:pt modelId="{4F21BD74-6A72-4E7E-BD75-44078E01602D}">
      <dgm:prSet/>
      <dgm:spPr>
        <a:solidFill>
          <a:schemeClr val="accent3">
            <a:lumMod val="20000"/>
            <a:lumOff val="80000"/>
          </a:schemeClr>
        </a:solidFill>
      </dgm:spPr>
      <dgm:t>
        <a:bodyPr/>
        <a:lstStyle/>
        <a:p>
          <a:r>
            <a:rPr lang="en-US" dirty="0" smtClean="0">
              <a:solidFill>
                <a:schemeClr val="tx1"/>
              </a:solidFill>
              <a:latin typeface="Times New Roman" pitchFamily="18" charset="0"/>
              <a:cs typeface="Times New Roman" pitchFamily="18" charset="0"/>
            </a:rPr>
            <a:t>ПРИКУПЉАЊЕ ВЕЋ УПОТРЕБЉЕНИХ  МАТЕРИЈАЛА И РЕСУРСА ПРИРОДЕ;</a:t>
          </a:r>
          <a:endParaRPr lang="en-US" dirty="0">
            <a:solidFill>
              <a:schemeClr val="tx1"/>
            </a:solidFill>
            <a:latin typeface="Times New Roman" pitchFamily="18" charset="0"/>
            <a:cs typeface="Times New Roman" pitchFamily="18" charset="0"/>
          </a:endParaRPr>
        </a:p>
      </dgm:t>
    </dgm:pt>
    <dgm:pt modelId="{5370DDC7-20B7-45E5-A47C-596FF856445A}" type="parTrans" cxnId="{99E88DA3-2B0B-439B-AF81-E00AB9959BBA}">
      <dgm:prSet/>
      <dgm:spPr/>
      <dgm:t>
        <a:bodyPr/>
        <a:lstStyle/>
        <a:p>
          <a:endParaRPr lang="en-US"/>
        </a:p>
      </dgm:t>
    </dgm:pt>
    <dgm:pt modelId="{B080035E-B921-47CC-8FA5-4B630983EEA0}" type="sibTrans" cxnId="{99E88DA3-2B0B-439B-AF81-E00AB9959BBA}">
      <dgm:prSet/>
      <dgm:spPr>
        <a:solidFill>
          <a:schemeClr val="accent3">
            <a:lumMod val="50000"/>
            <a:alpha val="90000"/>
          </a:schemeClr>
        </a:solidFill>
        <a:ln>
          <a:noFill/>
        </a:ln>
      </dgm:spPr>
      <dgm:t>
        <a:bodyPr/>
        <a:lstStyle/>
        <a:p>
          <a:endParaRPr lang="en-US"/>
        </a:p>
      </dgm:t>
    </dgm:pt>
    <dgm:pt modelId="{8A47AD97-3AD6-4CB6-B755-2E06612A4B7C}">
      <dgm:prSet/>
      <dgm:spPr>
        <a:solidFill>
          <a:schemeClr val="accent3">
            <a:lumMod val="40000"/>
            <a:lumOff val="60000"/>
          </a:schemeClr>
        </a:solidFill>
      </dgm:spPr>
      <dgm:t>
        <a:bodyPr/>
        <a:lstStyle/>
        <a:p>
          <a:r>
            <a:rPr lang="en-US" dirty="0" smtClean="0">
              <a:solidFill>
                <a:schemeClr val="tx1"/>
              </a:solidFill>
              <a:latin typeface="Times New Roman" pitchFamily="18" charset="0"/>
              <a:cs typeface="Times New Roman" pitchFamily="18" charset="0"/>
            </a:rPr>
            <a:t>ИЗРАДА ИНОВАТИВНИХ ПРОИЗВОДА;</a:t>
          </a:r>
          <a:endParaRPr lang="en-US" dirty="0">
            <a:solidFill>
              <a:schemeClr val="tx1"/>
            </a:solidFill>
            <a:latin typeface="Times New Roman" pitchFamily="18" charset="0"/>
            <a:cs typeface="Times New Roman" pitchFamily="18" charset="0"/>
          </a:endParaRPr>
        </a:p>
      </dgm:t>
    </dgm:pt>
    <dgm:pt modelId="{A71CC5DD-936B-4421-AB27-FDD6F61ACA6C}" type="parTrans" cxnId="{9F77C88E-F76F-4A8E-9D0A-735659EF2D5A}">
      <dgm:prSet/>
      <dgm:spPr/>
      <dgm:t>
        <a:bodyPr/>
        <a:lstStyle/>
        <a:p>
          <a:endParaRPr lang="en-US"/>
        </a:p>
      </dgm:t>
    </dgm:pt>
    <dgm:pt modelId="{054CF32F-952E-4EAD-982B-FAAE63A76D08}" type="sibTrans" cxnId="{9F77C88E-F76F-4A8E-9D0A-735659EF2D5A}">
      <dgm:prSet/>
      <dgm:spPr>
        <a:solidFill>
          <a:schemeClr val="accent3">
            <a:lumMod val="50000"/>
            <a:alpha val="90000"/>
          </a:schemeClr>
        </a:solidFill>
        <a:ln>
          <a:noFill/>
        </a:ln>
      </dgm:spPr>
      <dgm:t>
        <a:bodyPr/>
        <a:lstStyle/>
        <a:p>
          <a:endParaRPr lang="en-US"/>
        </a:p>
      </dgm:t>
    </dgm:pt>
    <dgm:pt modelId="{65BF3063-900A-4894-AA40-A57301B59D97}">
      <dgm:prSet/>
      <dgm:spPr>
        <a:solidFill>
          <a:schemeClr val="accent3">
            <a:lumMod val="60000"/>
            <a:lumOff val="40000"/>
          </a:schemeClr>
        </a:solidFill>
      </dgm:spPr>
      <dgm:t>
        <a:bodyPr/>
        <a:lstStyle/>
        <a:p>
          <a:r>
            <a:rPr lang="en-US" dirty="0" smtClean="0">
              <a:solidFill>
                <a:schemeClr val="tx1"/>
              </a:solidFill>
              <a:latin typeface="Times New Roman" pitchFamily="18" charset="0"/>
              <a:cs typeface="Times New Roman" pitchFamily="18" charset="0"/>
            </a:rPr>
            <a:t>ОДРЕЂИВАЊЕ ЦЕНЕ ПРОИЗВОДА;</a:t>
          </a:r>
          <a:endParaRPr lang="en-US" dirty="0">
            <a:solidFill>
              <a:schemeClr val="tx1"/>
            </a:solidFill>
            <a:latin typeface="Times New Roman" pitchFamily="18" charset="0"/>
            <a:cs typeface="Times New Roman" pitchFamily="18" charset="0"/>
          </a:endParaRPr>
        </a:p>
      </dgm:t>
    </dgm:pt>
    <dgm:pt modelId="{119B78B2-279E-4C5C-A6F6-3F3FAD8B634B}" type="parTrans" cxnId="{3B1EF528-C9CA-4B2B-83BB-5CDF1D8FDA92}">
      <dgm:prSet/>
      <dgm:spPr/>
      <dgm:t>
        <a:bodyPr/>
        <a:lstStyle/>
        <a:p>
          <a:endParaRPr lang="en-US"/>
        </a:p>
      </dgm:t>
    </dgm:pt>
    <dgm:pt modelId="{6FDD92D2-CB58-4D2D-B3C2-3FC92984A56D}" type="sibTrans" cxnId="{3B1EF528-C9CA-4B2B-83BB-5CDF1D8FDA92}">
      <dgm:prSet/>
      <dgm:spPr>
        <a:solidFill>
          <a:schemeClr val="accent3">
            <a:lumMod val="50000"/>
            <a:alpha val="90000"/>
          </a:schemeClr>
        </a:solidFill>
        <a:ln>
          <a:noFill/>
        </a:ln>
      </dgm:spPr>
      <dgm:t>
        <a:bodyPr/>
        <a:lstStyle/>
        <a:p>
          <a:endParaRPr lang="en-US"/>
        </a:p>
      </dgm:t>
    </dgm:pt>
    <dgm:pt modelId="{55B403BD-8738-48FE-8AB2-AC178ECFC82D}">
      <dgm:prSet/>
      <dgm:spPr>
        <a:solidFill>
          <a:schemeClr val="accent3">
            <a:lumMod val="75000"/>
          </a:schemeClr>
        </a:solidFill>
      </dgm:spPr>
      <dgm:t>
        <a:bodyPr/>
        <a:lstStyle/>
        <a:p>
          <a:r>
            <a:rPr lang="en-US" dirty="0" smtClean="0">
              <a:solidFill>
                <a:schemeClr val="tx1"/>
              </a:solidFill>
              <a:latin typeface="Times New Roman" pitchFamily="18" charset="0"/>
              <a:cs typeface="Times New Roman" pitchFamily="18" charset="0"/>
            </a:rPr>
            <a:t>ВИРТУЕЛНА ПРОДАЈА;</a:t>
          </a:r>
          <a:endParaRPr lang="en-US" dirty="0">
            <a:solidFill>
              <a:schemeClr val="tx1"/>
            </a:solidFill>
            <a:latin typeface="Times New Roman" pitchFamily="18" charset="0"/>
            <a:cs typeface="Times New Roman" pitchFamily="18" charset="0"/>
          </a:endParaRPr>
        </a:p>
      </dgm:t>
    </dgm:pt>
    <dgm:pt modelId="{9C6F897A-125F-40DC-93C2-8DF1460BAF89}" type="parTrans" cxnId="{35BC2200-B758-4368-BA79-FED4703BEEB5}">
      <dgm:prSet/>
      <dgm:spPr/>
      <dgm:t>
        <a:bodyPr/>
        <a:lstStyle/>
        <a:p>
          <a:endParaRPr lang="en-US"/>
        </a:p>
      </dgm:t>
    </dgm:pt>
    <dgm:pt modelId="{6CB65E65-8AE1-42C0-935A-059D6BB63915}" type="sibTrans" cxnId="{35BC2200-B758-4368-BA79-FED4703BEEB5}">
      <dgm:prSet/>
      <dgm:spPr/>
      <dgm:t>
        <a:bodyPr/>
        <a:lstStyle/>
        <a:p>
          <a:endParaRPr lang="en-US"/>
        </a:p>
      </dgm:t>
    </dgm:pt>
    <dgm:pt modelId="{9EDE9AB5-7BB7-4B31-B6EB-42EA82B0D2C8}" type="pres">
      <dgm:prSet presAssocID="{2086C4DF-BBAF-48A0-838D-052EAF9F41CE}" presName="outerComposite" presStyleCnt="0">
        <dgm:presLayoutVars>
          <dgm:chMax val="5"/>
          <dgm:dir/>
          <dgm:resizeHandles val="exact"/>
        </dgm:presLayoutVars>
      </dgm:prSet>
      <dgm:spPr/>
      <dgm:t>
        <a:bodyPr/>
        <a:lstStyle/>
        <a:p>
          <a:endParaRPr lang="en-US"/>
        </a:p>
      </dgm:t>
    </dgm:pt>
    <dgm:pt modelId="{8286825D-F4BD-4093-9CE0-4B82AAB64487}" type="pres">
      <dgm:prSet presAssocID="{2086C4DF-BBAF-48A0-838D-052EAF9F41CE}" presName="dummyMaxCanvas" presStyleCnt="0">
        <dgm:presLayoutVars/>
      </dgm:prSet>
      <dgm:spPr/>
    </dgm:pt>
    <dgm:pt modelId="{91767075-59F0-47DF-AA4C-6E02EA185404}" type="pres">
      <dgm:prSet presAssocID="{2086C4DF-BBAF-48A0-838D-052EAF9F41CE}" presName="FourNodes_1" presStyleLbl="node1" presStyleIdx="0" presStyleCnt="4">
        <dgm:presLayoutVars>
          <dgm:bulletEnabled val="1"/>
        </dgm:presLayoutVars>
      </dgm:prSet>
      <dgm:spPr/>
      <dgm:t>
        <a:bodyPr/>
        <a:lstStyle/>
        <a:p>
          <a:endParaRPr lang="en-US"/>
        </a:p>
      </dgm:t>
    </dgm:pt>
    <dgm:pt modelId="{289181E1-2BC8-4729-938F-0064C19FA47C}" type="pres">
      <dgm:prSet presAssocID="{2086C4DF-BBAF-48A0-838D-052EAF9F41CE}" presName="FourNodes_2" presStyleLbl="node1" presStyleIdx="1" presStyleCnt="4">
        <dgm:presLayoutVars>
          <dgm:bulletEnabled val="1"/>
        </dgm:presLayoutVars>
      </dgm:prSet>
      <dgm:spPr/>
      <dgm:t>
        <a:bodyPr/>
        <a:lstStyle/>
        <a:p>
          <a:endParaRPr lang="en-US"/>
        </a:p>
      </dgm:t>
    </dgm:pt>
    <dgm:pt modelId="{0F78D79D-043B-4FDD-9B1E-6B90EBB57CC0}" type="pres">
      <dgm:prSet presAssocID="{2086C4DF-BBAF-48A0-838D-052EAF9F41CE}" presName="FourNodes_3" presStyleLbl="node1" presStyleIdx="2" presStyleCnt="4">
        <dgm:presLayoutVars>
          <dgm:bulletEnabled val="1"/>
        </dgm:presLayoutVars>
      </dgm:prSet>
      <dgm:spPr/>
      <dgm:t>
        <a:bodyPr/>
        <a:lstStyle/>
        <a:p>
          <a:endParaRPr lang="en-US"/>
        </a:p>
      </dgm:t>
    </dgm:pt>
    <dgm:pt modelId="{14165194-4AF7-43ED-A0D6-13AFA1AB717F}" type="pres">
      <dgm:prSet presAssocID="{2086C4DF-BBAF-48A0-838D-052EAF9F41CE}" presName="FourNodes_4" presStyleLbl="node1" presStyleIdx="3" presStyleCnt="4">
        <dgm:presLayoutVars>
          <dgm:bulletEnabled val="1"/>
        </dgm:presLayoutVars>
      </dgm:prSet>
      <dgm:spPr/>
      <dgm:t>
        <a:bodyPr/>
        <a:lstStyle/>
        <a:p>
          <a:endParaRPr lang="en-US"/>
        </a:p>
      </dgm:t>
    </dgm:pt>
    <dgm:pt modelId="{07E52BCA-88E2-43BC-9AC2-A8B609A971DF}" type="pres">
      <dgm:prSet presAssocID="{2086C4DF-BBAF-48A0-838D-052EAF9F41CE}" presName="FourConn_1-2" presStyleLbl="fgAccFollowNode1" presStyleIdx="0" presStyleCnt="3">
        <dgm:presLayoutVars>
          <dgm:bulletEnabled val="1"/>
        </dgm:presLayoutVars>
      </dgm:prSet>
      <dgm:spPr/>
      <dgm:t>
        <a:bodyPr/>
        <a:lstStyle/>
        <a:p>
          <a:endParaRPr lang="en-US"/>
        </a:p>
      </dgm:t>
    </dgm:pt>
    <dgm:pt modelId="{DBC8FCAE-EA40-4A86-A83C-F2147D9D32A1}" type="pres">
      <dgm:prSet presAssocID="{2086C4DF-BBAF-48A0-838D-052EAF9F41CE}" presName="FourConn_2-3" presStyleLbl="fgAccFollowNode1" presStyleIdx="1" presStyleCnt="3">
        <dgm:presLayoutVars>
          <dgm:bulletEnabled val="1"/>
        </dgm:presLayoutVars>
      </dgm:prSet>
      <dgm:spPr/>
      <dgm:t>
        <a:bodyPr/>
        <a:lstStyle/>
        <a:p>
          <a:endParaRPr lang="en-US"/>
        </a:p>
      </dgm:t>
    </dgm:pt>
    <dgm:pt modelId="{5D82F38B-1614-45C5-B1FD-5E3D576DEE87}" type="pres">
      <dgm:prSet presAssocID="{2086C4DF-BBAF-48A0-838D-052EAF9F41CE}" presName="FourConn_3-4" presStyleLbl="fgAccFollowNode1" presStyleIdx="2" presStyleCnt="3">
        <dgm:presLayoutVars>
          <dgm:bulletEnabled val="1"/>
        </dgm:presLayoutVars>
      </dgm:prSet>
      <dgm:spPr/>
      <dgm:t>
        <a:bodyPr/>
        <a:lstStyle/>
        <a:p>
          <a:endParaRPr lang="en-US"/>
        </a:p>
      </dgm:t>
    </dgm:pt>
    <dgm:pt modelId="{4E771E0A-5ABD-4D45-ABB1-8591A8624376}" type="pres">
      <dgm:prSet presAssocID="{2086C4DF-BBAF-48A0-838D-052EAF9F41CE}" presName="FourNodes_1_text" presStyleLbl="node1" presStyleIdx="3" presStyleCnt="4">
        <dgm:presLayoutVars>
          <dgm:bulletEnabled val="1"/>
        </dgm:presLayoutVars>
      </dgm:prSet>
      <dgm:spPr/>
      <dgm:t>
        <a:bodyPr/>
        <a:lstStyle/>
        <a:p>
          <a:endParaRPr lang="en-US"/>
        </a:p>
      </dgm:t>
    </dgm:pt>
    <dgm:pt modelId="{AD0CC54C-7B7F-4B16-AF86-6B8690FAEA48}" type="pres">
      <dgm:prSet presAssocID="{2086C4DF-BBAF-48A0-838D-052EAF9F41CE}" presName="FourNodes_2_text" presStyleLbl="node1" presStyleIdx="3" presStyleCnt="4">
        <dgm:presLayoutVars>
          <dgm:bulletEnabled val="1"/>
        </dgm:presLayoutVars>
      </dgm:prSet>
      <dgm:spPr/>
      <dgm:t>
        <a:bodyPr/>
        <a:lstStyle/>
        <a:p>
          <a:endParaRPr lang="en-US"/>
        </a:p>
      </dgm:t>
    </dgm:pt>
    <dgm:pt modelId="{BE2C5610-B7A2-4DE2-B30D-BFB9E14D48B9}" type="pres">
      <dgm:prSet presAssocID="{2086C4DF-BBAF-48A0-838D-052EAF9F41CE}" presName="FourNodes_3_text" presStyleLbl="node1" presStyleIdx="3" presStyleCnt="4">
        <dgm:presLayoutVars>
          <dgm:bulletEnabled val="1"/>
        </dgm:presLayoutVars>
      </dgm:prSet>
      <dgm:spPr/>
      <dgm:t>
        <a:bodyPr/>
        <a:lstStyle/>
        <a:p>
          <a:endParaRPr lang="en-US"/>
        </a:p>
      </dgm:t>
    </dgm:pt>
    <dgm:pt modelId="{CCF97484-A5F5-4078-9098-4B85124D5BE7}" type="pres">
      <dgm:prSet presAssocID="{2086C4DF-BBAF-48A0-838D-052EAF9F41CE}" presName="FourNodes_4_text" presStyleLbl="node1" presStyleIdx="3" presStyleCnt="4">
        <dgm:presLayoutVars>
          <dgm:bulletEnabled val="1"/>
        </dgm:presLayoutVars>
      </dgm:prSet>
      <dgm:spPr/>
      <dgm:t>
        <a:bodyPr/>
        <a:lstStyle/>
        <a:p>
          <a:endParaRPr lang="en-US"/>
        </a:p>
      </dgm:t>
    </dgm:pt>
  </dgm:ptLst>
  <dgm:cxnLst>
    <dgm:cxn modelId="{C5E9E6FC-0641-415B-8CE7-E63E30007321}" type="presOf" srcId="{55B403BD-8738-48FE-8AB2-AC178ECFC82D}" destId="{14165194-4AF7-43ED-A0D6-13AFA1AB717F}" srcOrd="0" destOrd="0" presId="urn:microsoft.com/office/officeart/2005/8/layout/vProcess5"/>
    <dgm:cxn modelId="{99E88DA3-2B0B-439B-AF81-E00AB9959BBA}" srcId="{2086C4DF-BBAF-48A0-838D-052EAF9F41CE}" destId="{4F21BD74-6A72-4E7E-BD75-44078E01602D}" srcOrd="0" destOrd="0" parTransId="{5370DDC7-20B7-45E5-A47C-596FF856445A}" sibTransId="{B080035E-B921-47CC-8FA5-4B630983EEA0}"/>
    <dgm:cxn modelId="{4A7AAEAE-A1DF-43EE-AE1F-C43FEE758782}" type="presOf" srcId="{65BF3063-900A-4894-AA40-A57301B59D97}" destId="{BE2C5610-B7A2-4DE2-B30D-BFB9E14D48B9}" srcOrd="1" destOrd="0" presId="urn:microsoft.com/office/officeart/2005/8/layout/vProcess5"/>
    <dgm:cxn modelId="{3B1EF528-C9CA-4B2B-83BB-5CDF1D8FDA92}" srcId="{2086C4DF-BBAF-48A0-838D-052EAF9F41CE}" destId="{65BF3063-900A-4894-AA40-A57301B59D97}" srcOrd="2" destOrd="0" parTransId="{119B78B2-279E-4C5C-A6F6-3F3FAD8B634B}" sibTransId="{6FDD92D2-CB58-4D2D-B3C2-3FC92984A56D}"/>
    <dgm:cxn modelId="{69F8DEB6-7D5C-4832-8DB8-A81D75503BA1}" type="presOf" srcId="{55B403BD-8738-48FE-8AB2-AC178ECFC82D}" destId="{CCF97484-A5F5-4078-9098-4B85124D5BE7}" srcOrd="1" destOrd="0" presId="urn:microsoft.com/office/officeart/2005/8/layout/vProcess5"/>
    <dgm:cxn modelId="{35BC2200-B758-4368-BA79-FED4703BEEB5}" srcId="{2086C4DF-BBAF-48A0-838D-052EAF9F41CE}" destId="{55B403BD-8738-48FE-8AB2-AC178ECFC82D}" srcOrd="3" destOrd="0" parTransId="{9C6F897A-125F-40DC-93C2-8DF1460BAF89}" sibTransId="{6CB65E65-8AE1-42C0-935A-059D6BB63915}"/>
    <dgm:cxn modelId="{1C882A68-61EE-4931-98A7-7AE6741CEA63}" type="presOf" srcId="{054CF32F-952E-4EAD-982B-FAAE63A76D08}" destId="{DBC8FCAE-EA40-4A86-A83C-F2147D9D32A1}" srcOrd="0" destOrd="0" presId="urn:microsoft.com/office/officeart/2005/8/layout/vProcess5"/>
    <dgm:cxn modelId="{5AF2AD00-86FE-443E-BDC7-2AF5E5FC012A}" type="presOf" srcId="{4F21BD74-6A72-4E7E-BD75-44078E01602D}" destId="{4E771E0A-5ABD-4D45-ABB1-8591A8624376}" srcOrd="1" destOrd="0" presId="urn:microsoft.com/office/officeart/2005/8/layout/vProcess5"/>
    <dgm:cxn modelId="{9F77C88E-F76F-4A8E-9D0A-735659EF2D5A}" srcId="{2086C4DF-BBAF-48A0-838D-052EAF9F41CE}" destId="{8A47AD97-3AD6-4CB6-B755-2E06612A4B7C}" srcOrd="1" destOrd="0" parTransId="{A71CC5DD-936B-4421-AB27-FDD6F61ACA6C}" sibTransId="{054CF32F-952E-4EAD-982B-FAAE63A76D08}"/>
    <dgm:cxn modelId="{D7620ACB-378C-4639-BCAF-CDA1EBBBF89E}" type="presOf" srcId="{4F21BD74-6A72-4E7E-BD75-44078E01602D}" destId="{91767075-59F0-47DF-AA4C-6E02EA185404}" srcOrd="0" destOrd="0" presId="urn:microsoft.com/office/officeart/2005/8/layout/vProcess5"/>
    <dgm:cxn modelId="{E1C4BD00-7886-46F1-BE6D-D87B4B32B92D}" type="presOf" srcId="{2086C4DF-BBAF-48A0-838D-052EAF9F41CE}" destId="{9EDE9AB5-7BB7-4B31-B6EB-42EA82B0D2C8}" srcOrd="0" destOrd="0" presId="urn:microsoft.com/office/officeart/2005/8/layout/vProcess5"/>
    <dgm:cxn modelId="{814085FF-769E-4341-B53C-96C2753A8D42}" type="presOf" srcId="{8A47AD97-3AD6-4CB6-B755-2E06612A4B7C}" destId="{AD0CC54C-7B7F-4B16-AF86-6B8690FAEA48}" srcOrd="1" destOrd="0" presId="urn:microsoft.com/office/officeart/2005/8/layout/vProcess5"/>
    <dgm:cxn modelId="{6650C3F1-D82A-474F-A21F-B0821A0E5B7C}" type="presOf" srcId="{6FDD92D2-CB58-4D2D-B3C2-3FC92984A56D}" destId="{5D82F38B-1614-45C5-B1FD-5E3D576DEE87}" srcOrd="0" destOrd="0" presId="urn:microsoft.com/office/officeart/2005/8/layout/vProcess5"/>
    <dgm:cxn modelId="{679CC4ED-233E-464C-A64B-BFB2B772DB7A}" type="presOf" srcId="{8A47AD97-3AD6-4CB6-B755-2E06612A4B7C}" destId="{289181E1-2BC8-4729-938F-0064C19FA47C}" srcOrd="0" destOrd="0" presId="urn:microsoft.com/office/officeart/2005/8/layout/vProcess5"/>
    <dgm:cxn modelId="{AF8E50F1-4BF5-4543-AA6C-0F1840D7D7E7}" type="presOf" srcId="{B080035E-B921-47CC-8FA5-4B630983EEA0}" destId="{07E52BCA-88E2-43BC-9AC2-A8B609A971DF}" srcOrd="0" destOrd="0" presId="urn:microsoft.com/office/officeart/2005/8/layout/vProcess5"/>
    <dgm:cxn modelId="{6866D58E-3AE8-41B8-BF06-6037C547FEFA}" type="presOf" srcId="{65BF3063-900A-4894-AA40-A57301B59D97}" destId="{0F78D79D-043B-4FDD-9B1E-6B90EBB57CC0}" srcOrd="0" destOrd="0" presId="urn:microsoft.com/office/officeart/2005/8/layout/vProcess5"/>
    <dgm:cxn modelId="{D59AFEE0-7138-4CCC-A6D2-CB4FDD0B0B1F}" type="presParOf" srcId="{9EDE9AB5-7BB7-4B31-B6EB-42EA82B0D2C8}" destId="{8286825D-F4BD-4093-9CE0-4B82AAB64487}" srcOrd="0" destOrd="0" presId="urn:microsoft.com/office/officeart/2005/8/layout/vProcess5"/>
    <dgm:cxn modelId="{D3EB897D-83A6-4A62-A980-9278BCD2D220}" type="presParOf" srcId="{9EDE9AB5-7BB7-4B31-B6EB-42EA82B0D2C8}" destId="{91767075-59F0-47DF-AA4C-6E02EA185404}" srcOrd="1" destOrd="0" presId="urn:microsoft.com/office/officeart/2005/8/layout/vProcess5"/>
    <dgm:cxn modelId="{892E73B7-79C5-43B6-BAF7-C2918DED99E1}" type="presParOf" srcId="{9EDE9AB5-7BB7-4B31-B6EB-42EA82B0D2C8}" destId="{289181E1-2BC8-4729-938F-0064C19FA47C}" srcOrd="2" destOrd="0" presId="urn:microsoft.com/office/officeart/2005/8/layout/vProcess5"/>
    <dgm:cxn modelId="{9231E5BD-5450-4C87-B188-BEC4B726E3F5}" type="presParOf" srcId="{9EDE9AB5-7BB7-4B31-B6EB-42EA82B0D2C8}" destId="{0F78D79D-043B-4FDD-9B1E-6B90EBB57CC0}" srcOrd="3" destOrd="0" presId="urn:microsoft.com/office/officeart/2005/8/layout/vProcess5"/>
    <dgm:cxn modelId="{E365790A-50E3-4698-8259-FDE667F103F6}" type="presParOf" srcId="{9EDE9AB5-7BB7-4B31-B6EB-42EA82B0D2C8}" destId="{14165194-4AF7-43ED-A0D6-13AFA1AB717F}" srcOrd="4" destOrd="0" presId="urn:microsoft.com/office/officeart/2005/8/layout/vProcess5"/>
    <dgm:cxn modelId="{739E4BB5-AC7B-4B23-926D-72A84185A810}" type="presParOf" srcId="{9EDE9AB5-7BB7-4B31-B6EB-42EA82B0D2C8}" destId="{07E52BCA-88E2-43BC-9AC2-A8B609A971DF}" srcOrd="5" destOrd="0" presId="urn:microsoft.com/office/officeart/2005/8/layout/vProcess5"/>
    <dgm:cxn modelId="{6C092815-D5F2-47CF-A758-B69BED7DC192}" type="presParOf" srcId="{9EDE9AB5-7BB7-4B31-B6EB-42EA82B0D2C8}" destId="{DBC8FCAE-EA40-4A86-A83C-F2147D9D32A1}" srcOrd="6" destOrd="0" presId="urn:microsoft.com/office/officeart/2005/8/layout/vProcess5"/>
    <dgm:cxn modelId="{762E9848-5683-4030-BA5A-07EAF2D374E3}" type="presParOf" srcId="{9EDE9AB5-7BB7-4B31-B6EB-42EA82B0D2C8}" destId="{5D82F38B-1614-45C5-B1FD-5E3D576DEE87}" srcOrd="7" destOrd="0" presId="urn:microsoft.com/office/officeart/2005/8/layout/vProcess5"/>
    <dgm:cxn modelId="{EEA5758F-7D50-455A-94FC-5CD050E8D096}" type="presParOf" srcId="{9EDE9AB5-7BB7-4B31-B6EB-42EA82B0D2C8}" destId="{4E771E0A-5ABD-4D45-ABB1-8591A8624376}" srcOrd="8" destOrd="0" presId="urn:microsoft.com/office/officeart/2005/8/layout/vProcess5"/>
    <dgm:cxn modelId="{9A46353E-A0C6-40BA-9C0B-0966A0F5CC68}" type="presParOf" srcId="{9EDE9AB5-7BB7-4B31-B6EB-42EA82B0D2C8}" destId="{AD0CC54C-7B7F-4B16-AF86-6B8690FAEA48}" srcOrd="9" destOrd="0" presId="urn:microsoft.com/office/officeart/2005/8/layout/vProcess5"/>
    <dgm:cxn modelId="{16612E39-3462-4839-9F41-0FD9BDD38F90}" type="presParOf" srcId="{9EDE9AB5-7BB7-4B31-B6EB-42EA82B0D2C8}" destId="{BE2C5610-B7A2-4DE2-B30D-BFB9E14D48B9}" srcOrd="10" destOrd="0" presId="urn:microsoft.com/office/officeart/2005/8/layout/vProcess5"/>
    <dgm:cxn modelId="{3730D90B-7413-4156-B119-303631268446}" type="presParOf" srcId="{9EDE9AB5-7BB7-4B31-B6EB-42EA82B0D2C8}" destId="{CCF97484-A5F5-4078-9098-4B85124D5BE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6405A-B312-48B1-A011-975CAE889F35}">
      <dsp:nvSpPr>
        <dsp:cNvPr id="0" name=""/>
        <dsp:cNvSpPr/>
      </dsp:nvSpPr>
      <dsp:spPr>
        <a:xfrm rot="10800000">
          <a:off x="381001" y="414010"/>
          <a:ext cx="1225217" cy="619087"/>
        </a:xfrm>
        <a:prstGeom prst="bentUpArrow">
          <a:avLst>
            <a:gd name="adj1" fmla="val 32840"/>
            <a:gd name="adj2" fmla="val 25000"/>
            <a:gd name="adj3" fmla="val 3578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B82CA1B8-FB98-4995-ACC3-E7109453CBFB}">
      <dsp:nvSpPr>
        <dsp:cNvPr id="0" name=""/>
        <dsp:cNvSpPr/>
      </dsp:nvSpPr>
      <dsp:spPr>
        <a:xfrm>
          <a:off x="71538" y="1211216"/>
          <a:ext cx="2670984" cy="1010758"/>
        </a:xfrm>
        <a:prstGeom prst="roundRect">
          <a:avLst>
            <a:gd name="adj" fmla="val 1667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Times New Roman" panose="02020603050405020304" pitchFamily="18" charset="0"/>
              <a:cs typeface="Times New Roman" panose="02020603050405020304" pitchFamily="18" charset="0"/>
            </a:rPr>
            <a:t>ОСНИВАЊЕ ОРГАНИЗАЦИЈЕ ,,ЈАКШИЋИ</a:t>
          </a:r>
          <a:r>
            <a:rPr lang="en-US" altLang="en-US" sz="2400" kern="1200" dirty="0" smtClean="0">
              <a:solidFill>
                <a:schemeClr val="tx1"/>
              </a:solidFill>
              <a:latin typeface="Times New Roman" panose="02020603050405020304" pitchFamily="18" charset="0"/>
              <a:cs typeface="Times New Roman" panose="02020603050405020304" pitchFamily="18" charset="0"/>
            </a:rPr>
            <a:t>”</a:t>
          </a:r>
          <a:endParaRPr lang="en-US" altLang="en-US" sz="2400" kern="1200" dirty="0">
            <a:solidFill>
              <a:schemeClr val="tx1"/>
            </a:solidFill>
            <a:latin typeface="Times New Roman" panose="02020603050405020304" pitchFamily="18" charset="0"/>
            <a:cs typeface="Times New Roman" panose="02020603050405020304" pitchFamily="18" charset="0"/>
          </a:endParaRPr>
        </a:p>
      </dsp:txBody>
      <dsp:txXfrm>
        <a:off x="120888" y="1260566"/>
        <a:ext cx="2572284" cy="912058"/>
      </dsp:txXfrm>
    </dsp:sp>
    <dsp:sp modelId="{C459707E-5992-4470-9408-60AAE27BE4E4}">
      <dsp:nvSpPr>
        <dsp:cNvPr id="0" name=""/>
        <dsp:cNvSpPr/>
      </dsp:nvSpPr>
      <dsp:spPr>
        <a:xfrm>
          <a:off x="1460462" y="1960441"/>
          <a:ext cx="290896" cy="226278"/>
        </a:xfrm>
        <a:prstGeom prst="rect">
          <a:avLst/>
        </a:prstGeom>
        <a:noFill/>
        <a:ln>
          <a:noFill/>
        </a:ln>
        <a:effectLst/>
      </dsp:spPr>
      <dsp:style>
        <a:lnRef idx="0">
          <a:scrgbClr r="0" g="0" b="0"/>
        </a:lnRef>
        <a:fillRef idx="0">
          <a:scrgbClr r="0" g="0" b="0"/>
        </a:fillRef>
        <a:effectRef idx="0">
          <a:scrgbClr r="0" g="0" b="0"/>
        </a:effectRef>
        <a:fontRef idx="minor"/>
      </dsp:style>
    </dsp:sp>
    <dsp:sp modelId="{07285D42-E433-4CEC-96D2-2AB63324053E}">
      <dsp:nvSpPr>
        <dsp:cNvPr id="0" name=""/>
        <dsp:cNvSpPr/>
      </dsp:nvSpPr>
      <dsp:spPr>
        <a:xfrm rot="5400000">
          <a:off x="868377" y="2293923"/>
          <a:ext cx="409285" cy="469638"/>
        </a:xfrm>
        <a:prstGeom prst="bentUpArrow">
          <a:avLst>
            <a:gd name="adj1" fmla="val 32840"/>
            <a:gd name="adj2" fmla="val 25000"/>
            <a:gd name="adj3" fmla="val 3578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4F4CE6CD-CC7A-4D3A-A7D2-0A00B00851B1}">
      <dsp:nvSpPr>
        <dsp:cNvPr id="0" name=""/>
        <dsp:cNvSpPr/>
      </dsp:nvSpPr>
      <dsp:spPr>
        <a:xfrm>
          <a:off x="3886200" y="4343400"/>
          <a:ext cx="2920635" cy="617488"/>
        </a:xfrm>
        <a:prstGeom prst="roundRect">
          <a:avLst>
            <a:gd name="adj" fmla="val 166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bg1"/>
              </a:solidFill>
              <a:latin typeface="Times New Roman" panose="02020603050405020304" pitchFamily="18" charset="0"/>
              <a:cs typeface="Times New Roman" panose="02020603050405020304" pitchFamily="18" charset="0"/>
            </a:rPr>
            <a:t>ТРИБИНА ,,ЈАКШИЋИ”</a:t>
          </a:r>
          <a:endParaRPr lang="en-US" altLang="en-US" sz="2000" kern="1200" dirty="0">
            <a:solidFill>
              <a:schemeClr val="bg1"/>
            </a:solidFill>
            <a:latin typeface="Times New Roman" panose="02020603050405020304" pitchFamily="18" charset="0"/>
            <a:cs typeface="Times New Roman" panose="02020603050405020304" pitchFamily="18" charset="0"/>
          </a:endParaRPr>
        </a:p>
      </dsp:txBody>
      <dsp:txXfrm>
        <a:off x="3916349" y="4373549"/>
        <a:ext cx="2860337" cy="557190"/>
      </dsp:txXfrm>
    </dsp:sp>
    <dsp:sp modelId="{82D43064-CDF2-47BA-9735-B702E1C09DE1}">
      <dsp:nvSpPr>
        <dsp:cNvPr id="0" name=""/>
        <dsp:cNvSpPr/>
      </dsp:nvSpPr>
      <dsp:spPr>
        <a:xfrm>
          <a:off x="2942449" y="2630959"/>
          <a:ext cx="290896" cy="226278"/>
        </a:xfrm>
        <a:prstGeom prst="rect">
          <a:avLst/>
        </a:prstGeom>
        <a:noFill/>
        <a:ln>
          <a:noFill/>
        </a:ln>
        <a:effectLst/>
      </dsp:spPr>
      <dsp:style>
        <a:lnRef idx="0">
          <a:scrgbClr r="0" g="0" b="0"/>
        </a:lnRef>
        <a:fillRef idx="0">
          <a:scrgbClr r="0" g="0" b="0"/>
        </a:fillRef>
        <a:effectRef idx="0">
          <a:scrgbClr r="0" g="0" b="0"/>
        </a:effectRef>
        <a:fontRef idx="minor"/>
      </dsp:style>
    </dsp:sp>
    <dsp:sp modelId="{7D4A134B-3DB1-4B9A-B25C-1A5EB8747AA1}">
      <dsp:nvSpPr>
        <dsp:cNvPr id="0" name=""/>
        <dsp:cNvSpPr/>
      </dsp:nvSpPr>
      <dsp:spPr>
        <a:xfrm rot="5400000">
          <a:off x="1850016" y="3293484"/>
          <a:ext cx="528723" cy="418754"/>
        </a:xfrm>
        <a:prstGeom prst="bentUpArrow">
          <a:avLst>
            <a:gd name="adj1" fmla="val 32840"/>
            <a:gd name="adj2" fmla="val 25000"/>
            <a:gd name="adj3" fmla="val 3578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A25C6958-A926-4498-8BD3-2E4AF577613F}">
      <dsp:nvSpPr>
        <dsp:cNvPr id="0" name=""/>
        <dsp:cNvSpPr/>
      </dsp:nvSpPr>
      <dsp:spPr>
        <a:xfrm>
          <a:off x="5038464" y="5389072"/>
          <a:ext cx="2886338" cy="637707"/>
        </a:xfrm>
        <a:prstGeom prst="roundRect">
          <a:avLst>
            <a:gd name="adj" fmla="val 1667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bg1"/>
              </a:solidFill>
              <a:latin typeface="Times New Roman" panose="02020603050405020304" pitchFamily="18" charset="0"/>
              <a:cs typeface="Times New Roman" panose="02020603050405020304" pitchFamily="18" charset="0"/>
            </a:rPr>
            <a:t>ИЗЛОЖБА</a:t>
          </a:r>
          <a:endParaRPr lang="en-US" altLang="en-US" sz="2000" kern="1200" dirty="0">
            <a:solidFill>
              <a:schemeClr val="bg1"/>
            </a:solidFill>
            <a:latin typeface="Times New Roman" panose="02020603050405020304" pitchFamily="18" charset="0"/>
            <a:cs typeface="Times New Roman" panose="02020603050405020304" pitchFamily="18" charset="0"/>
          </a:endParaRPr>
        </a:p>
      </dsp:txBody>
      <dsp:txXfrm>
        <a:off x="5069600" y="5420208"/>
        <a:ext cx="2824066" cy="575435"/>
      </dsp:txXfrm>
    </dsp:sp>
    <dsp:sp modelId="{FDDAF6E2-8803-4D07-B640-3B505A74451E}">
      <dsp:nvSpPr>
        <dsp:cNvPr id="0" name=""/>
        <dsp:cNvSpPr/>
      </dsp:nvSpPr>
      <dsp:spPr>
        <a:xfrm>
          <a:off x="4207374" y="3210169"/>
          <a:ext cx="290896" cy="226278"/>
        </a:xfrm>
        <a:prstGeom prst="rect">
          <a:avLst/>
        </a:prstGeom>
        <a:noFill/>
        <a:ln>
          <a:noFill/>
        </a:ln>
        <a:effectLst/>
      </dsp:spPr>
      <dsp:style>
        <a:lnRef idx="0">
          <a:scrgbClr r="0" g="0" b="0"/>
        </a:lnRef>
        <a:fillRef idx="0">
          <a:scrgbClr r="0" g="0" b="0"/>
        </a:fillRef>
        <a:effectRef idx="0">
          <a:scrgbClr r="0" g="0" b="0"/>
        </a:effectRef>
        <a:fontRef idx="minor"/>
      </dsp:style>
    </dsp:sp>
    <dsp:sp modelId="{A66B3080-D763-4060-B66C-2D47DD6740AF}">
      <dsp:nvSpPr>
        <dsp:cNvPr id="0" name=""/>
        <dsp:cNvSpPr/>
      </dsp:nvSpPr>
      <dsp:spPr>
        <a:xfrm rot="16200000" flipH="1" flipV="1">
          <a:off x="3192394" y="4233321"/>
          <a:ext cx="404073" cy="715279"/>
        </a:xfrm>
        <a:prstGeom prst="bentUpArrow">
          <a:avLst>
            <a:gd name="adj1" fmla="val 32840"/>
            <a:gd name="adj2" fmla="val 25000"/>
            <a:gd name="adj3" fmla="val 3578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ADAD60B2-2136-4DB0-BA11-D07E92326BA1}">
      <dsp:nvSpPr>
        <dsp:cNvPr id="0" name=""/>
        <dsp:cNvSpPr/>
      </dsp:nvSpPr>
      <dsp:spPr>
        <a:xfrm>
          <a:off x="2517873" y="3351084"/>
          <a:ext cx="2880242" cy="810108"/>
        </a:xfrm>
        <a:prstGeom prst="roundRect">
          <a:avLst>
            <a:gd name="adj" fmla="val 1667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Times New Roman" panose="02020603050405020304" pitchFamily="18" charset="0"/>
              <a:cs typeface="Times New Roman" panose="02020603050405020304" pitchFamily="18" charset="0"/>
            </a:rPr>
            <a:t>УГЛЕДНИ ЧАСОВИ</a:t>
          </a:r>
          <a:endParaRPr lang="en-US" altLang="en-US" sz="2000" kern="1200" dirty="0">
            <a:solidFill>
              <a:schemeClr val="tx1"/>
            </a:solidFill>
            <a:latin typeface="Times New Roman" panose="02020603050405020304" pitchFamily="18" charset="0"/>
            <a:cs typeface="Times New Roman" panose="02020603050405020304" pitchFamily="18" charset="0"/>
          </a:endParaRPr>
        </a:p>
      </dsp:txBody>
      <dsp:txXfrm>
        <a:off x="2557426" y="3390637"/>
        <a:ext cx="2801136" cy="731002"/>
      </dsp:txXfrm>
    </dsp:sp>
    <dsp:sp modelId="{214E1E65-0B5A-4235-AE0E-D2B408A20547}">
      <dsp:nvSpPr>
        <dsp:cNvPr id="0" name=""/>
        <dsp:cNvSpPr/>
      </dsp:nvSpPr>
      <dsp:spPr>
        <a:xfrm>
          <a:off x="5486399" y="3935298"/>
          <a:ext cx="290896" cy="226278"/>
        </a:xfrm>
        <a:prstGeom prst="rect">
          <a:avLst/>
        </a:prstGeom>
        <a:noFill/>
        <a:ln>
          <a:noFill/>
        </a:ln>
        <a:effectLst/>
      </dsp:spPr>
      <dsp:style>
        <a:lnRef idx="0">
          <a:scrgbClr r="0" g="0" b="0"/>
        </a:lnRef>
        <a:fillRef idx="0">
          <a:scrgbClr r="0" g="0" b="0"/>
        </a:fillRef>
        <a:effectRef idx="0">
          <a:scrgbClr r="0" g="0" b="0"/>
        </a:effectRef>
        <a:fontRef idx="minor"/>
      </dsp:style>
    </dsp:sp>
    <dsp:sp modelId="{C2C787FC-5C31-4B12-83AD-5648746D6B7D}">
      <dsp:nvSpPr>
        <dsp:cNvPr id="0" name=""/>
        <dsp:cNvSpPr/>
      </dsp:nvSpPr>
      <dsp:spPr>
        <a:xfrm>
          <a:off x="1554165" y="2313245"/>
          <a:ext cx="2872555" cy="832676"/>
        </a:xfrm>
        <a:prstGeom prst="roundRect">
          <a:avLst>
            <a:gd name="adj" fmla="val 1667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n-US" sz="2000" kern="1200" dirty="0" smtClean="0">
              <a:solidFill>
                <a:schemeClr val="tx1"/>
              </a:solidFill>
              <a:latin typeface="Times New Roman" panose="02020603050405020304" pitchFamily="18" charset="0"/>
              <a:cs typeface="Times New Roman" panose="02020603050405020304" pitchFamily="18" charset="0"/>
            </a:rPr>
            <a:t>ЛИКОВНЕ РАДИОНИЦЕ</a:t>
          </a:r>
          <a:endParaRPr lang="en-US" altLang="en-US" sz="2000" kern="1200" dirty="0">
            <a:solidFill>
              <a:schemeClr val="tx1"/>
            </a:solidFill>
            <a:latin typeface="Times New Roman" panose="02020603050405020304" pitchFamily="18" charset="0"/>
            <a:cs typeface="Times New Roman" panose="02020603050405020304" pitchFamily="18" charset="0"/>
          </a:endParaRPr>
        </a:p>
      </dsp:txBody>
      <dsp:txXfrm>
        <a:off x="1594820" y="2353900"/>
        <a:ext cx="2791245" cy="751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67075-59F0-47DF-AA4C-6E02EA185404}">
      <dsp:nvSpPr>
        <dsp:cNvPr id="0" name=""/>
        <dsp:cNvSpPr/>
      </dsp:nvSpPr>
      <dsp:spPr>
        <a:xfrm>
          <a:off x="0" y="0"/>
          <a:ext cx="7315200" cy="1207008"/>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latin typeface="Times New Roman" pitchFamily="18" charset="0"/>
              <a:cs typeface="Times New Roman" pitchFamily="18" charset="0"/>
            </a:rPr>
            <a:t>ПРИКУПЉАЊЕ ВЕЋ УПОТРЕБЉЕНИХ  МАТЕРИЈАЛА И РЕСУРСА ПРИРОДЕ;</a:t>
          </a:r>
          <a:endParaRPr lang="en-US" sz="2500" kern="1200" dirty="0">
            <a:solidFill>
              <a:schemeClr val="tx1"/>
            </a:solidFill>
            <a:latin typeface="Times New Roman" pitchFamily="18" charset="0"/>
            <a:cs typeface="Times New Roman" pitchFamily="18" charset="0"/>
          </a:endParaRPr>
        </a:p>
      </dsp:txBody>
      <dsp:txXfrm>
        <a:off x="35352" y="35352"/>
        <a:ext cx="5910752" cy="1136304"/>
      </dsp:txXfrm>
    </dsp:sp>
    <dsp:sp modelId="{289181E1-2BC8-4729-938F-0064C19FA47C}">
      <dsp:nvSpPr>
        <dsp:cNvPr id="0" name=""/>
        <dsp:cNvSpPr/>
      </dsp:nvSpPr>
      <dsp:spPr>
        <a:xfrm>
          <a:off x="612648" y="1426464"/>
          <a:ext cx="7315200" cy="1207008"/>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latin typeface="Times New Roman" pitchFamily="18" charset="0"/>
              <a:cs typeface="Times New Roman" pitchFamily="18" charset="0"/>
            </a:rPr>
            <a:t>ИЗРАДА ИНОВАТИВНИХ ПРОИЗВОДА;</a:t>
          </a:r>
          <a:endParaRPr lang="en-US" sz="2500" kern="1200" dirty="0">
            <a:solidFill>
              <a:schemeClr val="tx1"/>
            </a:solidFill>
            <a:latin typeface="Times New Roman" pitchFamily="18" charset="0"/>
            <a:cs typeface="Times New Roman" pitchFamily="18" charset="0"/>
          </a:endParaRPr>
        </a:p>
      </dsp:txBody>
      <dsp:txXfrm>
        <a:off x="648000" y="1461816"/>
        <a:ext cx="5847292" cy="1136304"/>
      </dsp:txXfrm>
    </dsp:sp>
    <dsp:sp modelId="{0F78D79D-043B-4FDD-9B1E-6B90EBB57CC0}">
      <dsp:nvSpPr>
        <dsp:cNvPr id="0" name=""/>
        <dsp:cNvSpPr/>
      </dsp:nvSpPr>
      <dsp:spPr>
        <a:xfrm>
          <a:off x="1216151" y="2852928"/>
          <a:ext cx="7315200" cy="120700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latin typeface="Times New Roman" pitchFamily="18" charset="0"/>
              <a:cs typeface="Times New Roman" pitchFamily="18" charset="0"/>
            </a:rPr>
            <a:t>ОДРЕЂИВАЊЕ ЦЕНЕ ПРОИЗВОДА;</a:t>
          </a:r>
          <a:endParaRPr lang="en-US" sz="2500" kern="1200" dirty="0">
            <a:solidFill>
              <a:schemeClr val="tx1"/>
            </a:solidFill>
            <a:latin typeface="Times New Roman" pitchFamily="18" charset="0"/>
            <a:cs typeface="Times New Roman" pitchFamily="18" charset="0"/>
          </a:endParaRPr>
        </a:p>
      </dsp:txBody>
      <dsp:txXfrm>
        <a:off x="1251503" y="2888280"/>
        <a:ext cx="5856436" cy="1136303"/>
      </dsp:txXfrm>
    </dsp:sp>
    <dsp:sp modelId="{14165194-4AF7-43ED-A0D6-13AFA1AB717F}">
      <dsp:nvSpPr>
        <dsp:cNvPr id="0" name=""/>
        <dsp:cNvSpPr/>
      </dsp:nvSpPr>
      <dsp:spPr>
        <a:xfrm>
          <a:off x="1828799" y="4279392"/>
          <a:ext cx="7315200" cy="120700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latin typeface="Times New Roman" pitchFamily="18" charset="0"/>
              <a:cs typeface="Times New Roman" pitchFamily="18" charset="0"/>
            </a:rPr>
            <a:t>ВИРТУЕЛНА ПРОДАЈА;</a:t>
          </a:r>
          <a:endParaRPr lang="en-US" sz="2500" kern="1200" dirty="0">
            <a:solidFill>
              <a:schemeClr val="tx1"/>
            </a:solidFill>
            <a:latin typeface="Times New Roman" pitchFamily="18" charset="0"/>
            <a:cs typeface="Times New Roman" pitchFamily="18" charset="0"/>
          </a:endParaRPr>
        </a:p>
      </dsp:txBody>
      <dsp:txXfrm>
        <a:off x="1864151" y="4314744"/>
        <a:ext cx="5847292" cy="1136304"/>
      </dsp:txXfrm>
    </dsp:sp>
    <dsp:sp modelId="{07E52BCA-88E2-43BC-9AC2-A8B609A971DF}">
      <dsp:nvSpPr>
        <dsp:cNvPr id="0" name=""/>
        <dsp:cNvSpPr/>
      </dsp:nvSpPr>
      <dsp:spPr>
        <a:xfrm>
          <a:off x="6530644" y="924458"/>
          <a:ext cx="784555" cy="784555"/>
        </a:xfrm>
        <a:prstGeom prst="downArrow">
          <a:avLst>
            <a:gd name="adj1" fmla="val 55000"/>
            <a:gd name="adj2" fmla="val 45000"/>
          </a:avLst>
        </a:prstGeom>
        <a:solidFill>
          <a:schemeClr val="accent3">
            <a:lumMod val="5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6707169" y="924458"/>
        <a:ext cx="431505" cy="590378"/>
      </dsp:txXfrm>
    </dsp:sp>
    <dsp:sp modelId="{DBC8FCAE-EA40-4A86-A83C-F2147D9D32A1}">
      <dsp:nvSpPr>
        <dsp:cNvPr id="0" name=""/>
        <dsp:cNvSpPr/>
      </dsp:nvSpPr>
      <dsp:spPr>
        <a:xfrm>
          <a:off x="7143292" y="2350922"/>
          <a:ext cx="784555" cy="784555"/>
        </a:xfrm>
        <a:prstGeom prst="downArrow">
          <a:avLst>
            <a:gd name="adj1" fmla="val 55000"/>
            <a:gd name="adj2" fmla="val 45000"/>
          </a:avLst>
        </a:prstGeom>
        <a:solidFill>
          <a:schemeClr val="accent3">
            <a:lumMod val="5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319817" y="2350922"/>
        <a:ext cx="431505" cy="590378"/>
      </dsp:txXfrm>
    </dsp:sp>
    <dsp:sp modelId="{5D82F38B-1614-45C5-B1FD-5E3D576DEE87}">
      <dsp:nvSpPr>
        <dsp:cNvPr id="0" name=""/>
        <dsp:cNvSpPr/>
      </dsp:nvSpPr>
      <dsp:spPr>
        <a:xfrm>
          <a:off x="7746796" y="3777386"/>
          <a:ext cx="784555" cy="784555"/>
        </a:xfrm>
        <a:prstGeom prst="downArrow">
          <a:avLst>
            <a:gd name="adj1" fmla="val 55000"/>
            <a:gd name="adj2" fmla="val 45000"/>
          </a:avLst>
        </a:prstGeom>
        <a:solidFill>
          <a:schemeClr val="accent3">
            <a:lumMod val="5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a:p>
      </dsp:txBody>
      <dsp:txXfrm>
        <a:off x="7923321" y="3777386"/>
        <a:ext cx="431505" cy="59037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368532-B67B-405C-BB2D-CD9004EB8904}" type="datetimeFigureOut">
              <a:rPr lang="en-US"/>
              <a:pPr>
                <a:defRPr/>
              </a:pPr>
              <a:t>15-Sep-14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5DDD63-9387-4606-8794-C9F4FA3207E2}" type="slidenum">
              <a:rPr lang="en-US"/>
              <a:pPr>
                <a:defRPr/>
              </a:pPr>
              <a:t>‹#›</a:t>
            </a:fld>
            <a:endParaRPr lang="en-US"/>
          </a:p>
        </p:txBody>
      </p:sp>
    </p:spTree>
    <p:extLst>
      <p:ext uri="{BB962C8B-B14F-4D97-AF65-F5344CB8AC3E}">
        <p14:creationId xmlns:p14="http://schemas.microsoft.com/office/powerpoint/2010/main" val="359660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BF3B3E-0DB3-4A2A-921E-46084AD249C1}" type="datetimeFigureOut">
              <a:rPr lang="en-US"/>
              <a:pPr>
                <a:defRPr/>
              </a:pPr>
              <a:t>15-Sep-14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7B4092-082F-43D5-9F06-408D37994315}" type="slidenum">
              <a:rPr lang="en-US"/>
              <a:pPr>
                <a:defRPr/>
              </a:pPr>
              <a:t>‹#›</a:t>
            </a:fld>
            <a:endParaRPr lang="en-US"/>
          </a:p>
        </p:txBody>
      </p:sp>
    </p:spTree>
    <p:extLst>
      <p:ext uri="{BB962C8B-B14F-4D97-AF65-F5344CB8AC3E}">
        <p14:creationId xmlns:p14="http://schemas.microsoft.com/office/powerpoint/2010/main" val="149216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E7D590-E0D9-4572-B446-9ED6BDC2F6DB}" type="datetimeFigureOut">
              <a:rPr lang="en-US"/>
              <a:pPr>
                <a:defRPr/>
              </a:pPr>
              <a:t>15-Sep-14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113EE9-FD9C-4428-BF87-37BEE1E9BDAA}" type="slidenum">
              <a:rPr lang="en-US"/>
              <a:pPr>
                <a:defRPr/>
              </a:pPr>
              <a:t>‹#›</a:t>
            </a:fld>
            <a:endParaRPr lang="en-US"/>
          </a:p>
        </p:txBody>
      </p:sp>
    </p:spTree>
    <p:extLst>
      <p:ext uri="{BB962C8B-B14F-4D97-AF65-F5344CB8AC3E}">
        <p14:creationId xmlns:p14="http://schemas.microsoft.com/office/powerpoint/2010/main" val="409676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9B0E4D-8AD4-4D02-9234-1DBE64C64EFC}" type="datetimeFigureOut">
              <a:rPr lang="en-US"/>
              <a:pPr>
                <a:defRPr/>
              </a:pPr>
              <a:t>15-Sep-14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7A872-6726-4C24-81DB-8B31C7B07BFF}" type="slidenum">
              <a:rPr lang="en-US"/>
              <a:pPr>
                <a:defRPr/>
              </a:pPr>
              <a:t>‹#›</a:t>
            </a:fld>
            <a:endParaRPr lang="en-US"/>
          </a:p>
        </p:txBody>
      </p:sp>
    </p:spTree>
    <p:extLst>
      <p:ext uri="{BB962C8B-B14F-4D97-AF65-F5344CB8AC3E}">
        <p14:creationId xmlns:p14="http://schemas.microsoft.com/office/powerpoint/2010/main" val="426511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08444B-541D-4089-986F-1971B991C43A}" type="datetimeFigureOut">
              <a:rPr lang="en-US"/>
              <a:pPr>
                <a:defRPr/>
              </a:pPr>
              <a:t>15-Sep-14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87ADBF-2CF1-4639-B332-004C1095E29C}" type="slidenum">
              <a:rPr lang="en-US"/>
              <a:pPr>
                <a:defRPr/>
              </a:pPr>
              <a:t>‹#›</a:t>
            </a:fld>
            <a:endParaRPr lang="en-US"/>
          </a:p>
        </p:txBody>
      </p:sp>
    </p:spTree>
    <p:extLst>
      <p:ext uri="{BB962C8B-B14F-4D97-AF65-F5344CB8AC3E}">
        <p14:creationId xmlns:p14="http://schemas.microsoft.com/office/powerpoint/2010/main" val="277182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D759BB-6BBB-4B19-97B0-827C607E75BD}" type="datetimeFigureOut">
              <a:rPr lang="en-US"/>
              <a:pPr>
                <a:defRPr/>
              </a:pPr>
              <a:t>15-Sep-14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FBA56A-C35B-400A-A084-9A0CC3E358B5}" type="slidenum">
              <a:rPr lang="en-US"/>
              <a:pPr>
                <a:defRPr/>
              </a:pPr>
              <a:t>‹#›</a:t>
            </a:fld>
            <a:endParaRPr lang="en-US"/>
          </a:p>
        </p:txBody>
      </p:sp>
    </p:spTree>
    <p:extLst>
      <p:ext uri="{BB962C8B-B14F-4D97-AF65-F5344CB8AC3E}">
        <p14:creationId xmlns:p14="http://schemas.microsoft.com/office/powerpoint/2010/main" val="249207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CFB296-5117-41AA-8E56-B3962B564847}" type="datetimeFigureOut">
              <a:rPr lang="en-US"/>
              <a:pPr>
                <a:defRPr/>
              </a:pPr>
              <a:t>15-Sep-14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9877E6-314B-4847-BA9B-69F47D0FE506}" type="slidenum">
              <a:rPr lang="en-US"/>
              <a:pPr>
                <a:defRPr/>
              </a:pPr>
              <a:t>‹#›</a:t>
            </a:fld>
            <a:endParaRPr lang="en-US"/>
          </a:p>
        </p:txBody>
      </p:sp>
    </p:spTree>
    <p:extLst>
      <p:ext uri="{BB962C8B-B14F-4D97-AF65-F5344CB8AC3E}">
        <p14:creationId xmlns:p14="http://schemas.microsoft.com/office/powerpoint/2010/main" val="268364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0245E2-C65B-43D3-8149-B09E1A0A01C7}" type="datetimeFigureOut">
              <a:rPr lang="en-US"/>
              <a:pPr>
                <a:defRPr/>
              </a:pPr>
              <a:t>15-Sep-14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90D7FC-8C68-4ED8-8658-B2B7D1205836}" type="slidenum">
              <a:rPr lang="en-US"/>
              <a:pPr>
                <a:defRPr/>
              </a:pPr>
              <a:t>‹#›</a:t>
            </a:fld>
            <a:endParaRPr lang="en-US"/>
          </a:p>
        </p:txBody>
      </p:sp>
    </p:spTree>
    <p:extLst>
      <p:ext uri="{BB962C8B-B14F-4D97-AF65-F5344CB8AC3E}">
        <p14:creationId xmlns:p14="http://schemas.microsoft.com/office/powerpoint/2010/main" val="264660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FD15A1-59FC-4543-BA9D-323A43FE5EF1}" type="datetimeFigureOut">
              <a:rPr lang="en-US"/>
              <a:pPr>
                <a:defRPr/>
              </a:pPr>
              <a:t>15-Sep-14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4FB2D9-386C-46E1-94F1-C86998B57AE2}" type="slidenum">
              <a:rPr lang="en-US"/>
              <a:pPr>
                <a:defRPr/>
              </a:pPr>
              <a:t>‹#›</a:t>
            </a:fld>
            <a:endParaRPr lang="en-US"/>
          </a:p>
        </p:txBody>
      </p:sp>
    </p:spTree>
    <p:extLst>
      <p:ext uri="{BB962C8B-B14F-4D97-AF65-F5344CB8AC3E}">
        <p14:creationId xmlns:p14="http://schemas.microsoft.com/office/powerpoint/2010/main" val="210007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0CDB2E-B5E2-4B1F-B0F3-8C10228786FA}" type="datetimeFigureOut">
              <a:rPr lang="en-US"/>
              <a:pPr>
                <a:defRPr/>
              </a:pPr>
              <a:t>15-Sep-14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ACF817-13F7-46D2-BFB8-9B5102550DCB}" type="slidenum">
              <a:rPr lang="en-US"/>
              <a:pPr>
                <a:defRPr/>
              </a:pPr>
              <a:t>‹#›</a:t>
            </a:fld>
            <a:endParaRPr lang="en-US"/>
          </a:p>
        </p:txBody>
      </p:sp>
    </p:spTree>
    <p:extLst>
      <p:ext uri="{BB962C8B-B14F-4D97-AF65-F5344CB8AC3E}">
        <p14:creationId xmlns:p14="http://schemas.microsoft.com/office/powerpoint/2010/main" val="183980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11846F-D9BD-4E51-ABC2-32369401B07B}" type="datetimeFigureOut">
              <a:rPr lang="en-US"/>
              <a:pPr>
                <a:defRPr/>
              </a:pPr>
              <a:t>15-Sep-14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2BD09A-7856-4EB4-B335-2B4C04454366}" type="slidenum">
              <a:rPr lang="en-US"/>
              <a:pPr>
                <a:defRPr/>
              </a:pPr>
              <a:t>‹#›</a:t>
            </a:fld>
            <a:endParaRPr lang="en-US"/>
          </a:p>
        </p:txBody>
      </p:sp>
    </p:spTree>
    <p:extLst>
      <p:ext uri="{BB962C8B-B14F-4D97-AF65-F5344CB8AC3E}">
        <p14:creationId xmlns:p14="http://schemas.microsoft.com/office/powerpoint/2010/main" val="301858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3E506C4-57CA-494A-A966-B4D8505B2C9F}" type="datetimeFigureOut">
              <a:rPr lang="en-US"/>
              <a:pPr>
                <a:defRPr/>
              </a:pPr>
              <a:t>15-Sep-14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731F77-5A4A-4849-8A2E-C9F007EA1B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package" Target="../embeddings/Microsoft_PowerPoint_Presentation1.pptx"/></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90600" y="1066800"/>
            <a:ext cx="7116763" cy="1524000"/>
          </a:xfrm>
        </p:spPr>
        <p:txBody>
          <a:bodyPr/>
          <a:lstStyle/>
          <a:p>
            <a:pPr eaLnBrk="1" hangingPunct="1"/>
            <a:r>
              <a:rPr lang="en-US" altLang="en-US" sz="5300" b="1" smtClean="0">
                <a:solidFill>
                  <a:srgbClr val="31859C"/>
                </a:solidFill>
                <a:latin typeface="Times New Roman" pitchFamily="18" charset="0"/>
                <a:ea typeface="Trebuchet MS" pitchFamily="34" charset="0"/>
                <a:cs typeface="Times New Roman" pitchFamily="18" charset="0"/>
              </a:rPr>
              <a:t/>
            </a:r>
            <a:br>
              <a:rPr lang="en-US" altLang="en-US" sz="5300" b="1" smtClean="0">
                <a:solidFill>
                  <a:srgbClr val="31859C"/>
                </a:solidFill>
                <a:latin typeface="Times New Roman" pitchFamily="18" charset="0"/>
                <a:ea typeface="Trebuchet MS" pitchFamily="34" charset="0"/>
                <a:cs typeface="Times New Roman" pitchFamily="18" charset="0"/>
              </a:rPr>
            </a:br>
            <a:r>
              <a:rPr lang="en-US" altLang="en-US" sz="5300" b="1" smtClean="0">
                <a:solidFill>
                  <a:srgbClr val="31859C"/>
                </a:solidFill>
                <a:latin typeface="Times New Roman" pitchFamily="18" charset="0"/>
                <a:ea typeface="Trebuchet MS" pitchFamily="34" charset="0"/>
                <a:cs typeface="Times New Roman" pitchFamily="18" charset="0"/>
              </a:rPr>
              <a:t>МАЛИ ПРЕДУЗЕТНИЦИ</a:t>
            </a:r>
          </a:p>
        </p:txBody>
      </p:sp>
      <p:sp>
        <p:nvSpPr>
          <p:cNvPr id="3" name="Subtitle 2"/>
          <p:cNvSpPr>
            <a:spLocks noGrp="1"/>
          </p:cNvSpPr>
          <p:nvPr>
            <p:ph type="subTitle" idx="1"/>
          </p:nvPr>
        </p:nvSpPr>
        <p:spPr>
          <a:xfrm>
            <a:off x="3276600" y="4419600"/>
            <a:ext cx="5230813" cy="1600200"/>
          </a:xfrm>
        </p:spPr>
        <p:txBody>
          <a:bodyPr rtlCol="0">
            <a:noAutofit/>
          </a:bodyPr>
          <a:lstStyle/>
          <a:p>
            <a:pPr eaLnBrk="1" fontAlgn="auto" hangingPunct="1">
              <a:spcAft>
                <a:spcPts val="0"/>
              </a:spcAft>
              <a:buFont typeface="Arial" pitchFamily="34" charset="0"/>
              <a:buNone/>
              <a:defRPr/>
            </a:pPr>
            <a:r>
              <a:rPr lang="sr-Cyrl-RS" sz="3000" b="1" dirty="0" smtClean="0">
                <a:solidFill>
                  <a:schemeClr val="accent6">
                    <a:lumMod val="75000"/>
                  </a:schemeClr>
                </a:solidFill>
                <a:latin typeface="Times New Roman" pitchFamily="18" charset="0"/>
                <a:cs typeface="Times New Roman" pitchFamily="18" charset="0"/>
              </a:rPr>
              <a:t>Лела Петровић </a:t>
            </a:r>
          </a:p>
          <a:p>
            <a:pPr eaLnBrk="1" fontAlgn="auto" hangingPunct="1">
              <a:spcAft>
                <a:spcPts val="0"/>
              </a:spcAft>
              <a:buFont typeface="Arial" pitchFamily="34" charset="0"/>
              <a:buNone/>
              <a:defRPr/>
            </a:pPr>
            <a:r>
              <a:rPr lang="sr-Cyrl-RS" sz="3000" b="1" dirty="0" smtClean="0">
                <a:solidFill>
                  <a:schemeClr val="accent6">
                    <a:lumMod val="75000"/>
                  </a:schemeClr>
                </a:solidFill>
                <a:latin typeface="Times New Roman" pitchFamily="18" charset="0"/>
                <a:cs typeface="Times New Roman" pitchFamily="18" charset="0"/>
              </a:rPr>
              <a:t>и </a:t>
            </a:r>
            <a:endParaRPr lang="sr-Latn-RS" sz="3000" b="1" dirty="0" smtClean="0">
              <a:solidFill>
                <a:schemeClr val="accent6">
                  <a:lumMod val="75000"/>
                </a:schemeClr>
              </a:solidFill>
              <a:latin typeface="Times New Roman" pitchFamily="18" charset="0"/>
              <a:cs typeface="Times New Roman" pitchFamily="18" charset="0"/>
            </a:endParaRPr>
          </a:p>
          <a:p>
            <a:pPr eaLnBrk="1" fontAlgn="auto" hangingPunct="1">
              <a:spcAft>
                <a:spcPts val="0"/>
              </a:spcAft>
              <a:buFont typeface="Arial" pitchFamily="34" charset="0"/>
              <a:buNone/>
              <a:defRPr/>
            </a:pPr>
            <a:r>
              <a:rPr lang="sr-Cyrl-RS" sz="3000" b="1" dirty="0" smtClean="0">
                <a:solidFill>
                  <a:schemeClr val="accent6">
                    <a:lumMod val="75000"/>
                  </a:schemeClr>
                </a:solidFill>
                <a:latin typeface="Times New Roman" pitchFamily="18" charset="0"/>
                <a:cs typeface="Times New Roman" pitchFamily="18" charset="0"/>
              </a:rPr>
              <a:t>Ива Љубисављевић</a:t>
            </a:r>
            <a:endParaRPr lang="en-US" sz="30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152400"/>
          <a:ext cx="8001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ent-Up Arrow 2"/>
          <p:cNvSpPr/>
          <p:nvPr/>
        </p:nvSpPr>
        <p:spPr>
          <a:xfrm rot="16200000" flipH="1" flipV="1">
            <a:off x="4760119" y="5491957"/>
            <a:ext cx="414337" cy="736600"/>
          </a:xfrm>
          <a:prstGeom prst="bentUpArrow">
            <a:avLst>
              <a:gd name="adj1" fmla="val 32840"/>
              <a:gd name="adj2" fmla="val 25000"/>
              <a:gd name="adj3" fmla="val 35780"/>
            </a:avLst>
          </a:prstGeom>
        </p:spPr>
        <p:style>
          <a:lnRef idx="2">
            <a:schemeClr val="accent3"/>
          </a:lnRef>
          <a:fillRef idx="1">
            <a:schemeClr val="lt1"/>
          </a:fillRef>
          <a:effectRef idx="0">
            <a:schemeClr val="accent3"/>
          </a:effectRef>
          <a:fontRef idx="minor">
            <a:schemeClr val="dk1"/>
          </a:fontRef>
        </p:style>
      </p:sp>
      <p:sp>
        <p:nvSpPr>
          <p:cNvPr id="5124" name="TextBox 3"/>
          <p:cNvSpPr txBox="1">
            <a:spLocks noChangeArrowheads="1"/>
          </p:cNvSpPr>
          <p:nvPr/>
        </p:nvSpPr>
        <p:spPr bwMode="auto">
          <a:xfrm>
            <a:off x="1905000" y="304800"/>
            <a:ext cx="6477000" cy="5238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2800" b="1" dirty="0">
                <a:solidFill>
                  <a:srgbClr val="FF0000"/>
                </a:solidFill>
                <a:latin typeface="Times New Roman" pitchFamily="18" charset="0"/>
                <a:cs typeface="Times New Roman" pitchFamily="18" charset="0"/>
              </a:rPr>
              <a:t>ПРИМЕНА ДЕЧЈЕ ЕКОНОМИЈЕ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838200" y="381000"/>
            <a:ext cx="7239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000" b="1">
                <a:solidFill>
                  <a:srgbClr val="FF0000"/>
                </a:solidFill>
                <a:latin typeface="Times New Roman" pitchFamily="18" charset="0"/>
                <a:cs typeface="Times New Roman" pitchFamily="18" charset="0"/>
              </a:rPr>
              <a:t>ОРГАНИЗАЦИЈА ,,ЈАКШИЋИ”</a:t>
            </a:r>
          </a:p>
        </p:txBody>
      </p:sp>
      <p:pic>
        <p:nvPicPr>
          <p:cNvPr id="7172" name="Picture 4" descr="D:\Fotografije\Jakšići\IMG_0924.JPG"/>
          <p:cNvPicPr>
            <a:picLocks noChangeAspect="1" noChangeArrowheads="1"/>
          </p:cNvPicPr>
          <p:nvPr/>
        </p:nvPicPr>
        <p:blipFill>
          <a:blip r:embed="rId2" cstate="print"/>
          <a:srcRect/>
          <a:stretch>
            <a:fillRect/>
          </a:stretch>
        </p:blipFill>
        <p:spPr bwMode="auto">
          <a:xfrm>
            <a:off x="0" y="2133600"/>
            <a:ext cx="3759200" cy="281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loud Callout 5"/>
          <p:cNvSpPr/>
          <p:nvPr/>
        </p:nvSpPr>
        <p:spPr>
          <a:xfrm>
            <a:off x="4191000" y="1676400"/>
            <a:ext cx="3733800" cy="2590800"/>
          </a:xfrm>
          <a:prstGeom prst="cloudCallout">
            <a:avLst>
              <a:gd name="adj1" fmla="val -66987"/>
              <a:gd name="adj2" fmla="val 32756"/>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5125" name="TextBox 6"/>
          <p:cNvSpPr txBox="1">
            <a:spLocks noChangeArrowheads="1"/>
          </p:cNvSpPr>
          <p:nvPr/>
        </p:nvSpPr>
        <p:spPr bwMode="auto">
          <a:xfrm>
            <a:off x="4572000" y="2133600"/>
            <a:ext cx="2971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dirty="0" err="1"/>
              <a:t>Јакшићи</a:t>
            </a:r>
            <a:r>
              <a:rPr lang="en-US" altLang="en-US" sz="2200" dirty="0"/>
              <a:t>, </a:t>
            </a:r>
            <a:r>
              <a:rPr lang="en-US" altLang="en-US" sz="2200" dirty="0" err="1"/>
              <a:t>Јакшићи</a:t>
            </a:r>
            <a:r>
              <a:rPr lang="en-US" altLang="en-US" sz="2200" dirty="0"/>
              <a:t>, </a:t>
            </a:r>
            <a:r>
              <a:rPr lang="en-US" altLang="en-US" sz="2200" dirty="0" err="1"/>
              <a:t>организација</a:t>
            </a:r>
            <a:r>
              <a:rPr lang="en-US" altLang="en-US" sz="2200" dirty="0"/>
              <a:t> </a:t>
            </a:r>
            <a:r>
              <a:rPr lang="en-US" altLang="en-US" sz="2200" dirty="0" err="1"/>
              <a:t>смо</a:t>
            </a:r>
            <a:r>
              <a:rPr lang="en-US" altLang="en-US" sz="2200" dirty="0"/>
              <a:t> </a:t>
            </a:r>
            <a:r>
              <a:rPr lang="en-US" altLang="en-US" sz="2200" dirty="0" err="1"/>
              <a:t>ми</a:t>
            </a:r>
            <a:r>
              <a:rPr lang="en-US" altLang="en-US" sz="2200" dirty="0"/>
              <a:t>,</a:t>
            </a:r>
          </a:p>
          <a:p>
            <a:pPr eaLnBrk="1" hangingPunct="1"/>
            <a:r>
              <a:rPr lang="en-US" altLang="en-US" sz="2200" dirty="0" err="1"/>
              <a:t>лепимо</a:t>
            </a:r>
            <a:r>
              <a:rPr lang="en-US" altLang="en-US" sz="2200" dirty="0"/>
              <a:t>, </a:t>
            </a:r>
            <a:r>
              <a:rPr lang="en-US" altLang="en-US" sz="2200" dirty="0" err="1"/>
              <a:t>сецкамо</a:t>
            </a:r>
            <a:r>
              <a:rPr lang="en-US" altLang="en-US" sz="2200" dirty="0"/>
              <a:t> и </a:t>
            </a:r>
            <a:r>
              <a:rPr lang="en-US" altLang="en-US" sz="2200" dirty="0" err="1"/>
              <a:t>стварамо</a:t>
            </a:r>
            <a:r>
              <a:rPr lang="en-US" altLang="en-US" sz="2200" dirty="0"/>
              <a:t> </a:t>
            </a:r>
            <a:r>
              <a:rPr lang="en-US" altLang="en-US" sz="2200" dirty="0" err="1"/>
              <a:t>заједно</a:t>
            </a:r>
            <a:r>
              <a:rPr lang="en-US" altLang="en-US" sz="2200" dirty="0"/>
              <a:t> </a:t>
            </a:r>
            <a:r>
              <a:rPr lang="en-US" altLang="en-US" sz="2200" dirty="0" err="1"/>
              <a:t>сви</a:t>
            </a:r>
            <a:r>
              <a:rPr lang="en-US" altLang="en-US" sz="22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371600"/>
          <a:ext cx="9144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TextBox 2"/>
          <p:cNvSpPr txBox="1">
            <a:spLocks noChangeArrowheads="1"/>
          </p:cNvSpPr>
          <p:nvPr/>
        </p:nvSpPr>
        <p:spPr bwMode="auto">
          <a:xfrm>
            <a:off x="1447800" y="304800"/>
            <a:ext cx="6096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000" b="1">
                <a:solidFill>
                  <a:srgbClr val="FF0000"/>
                </a:solidFill>
                <a:latin typeface="Times New Roman" pitchFamily="18" charset="0"/>
                <a:cs typeface="Times New Roman" pitchFamily="18" charset="0"/>
              </a:rPr>
              <a:t>ЛИКОВНЕ РАДИОНИЦЕ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EČJA EKONOMIJA-CENTAR\fotografije\IMG_53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0574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D:\DEČJA EKONOMIJA-CENTAR\fotografije\IMG_5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D:\DEČJA EKONOMIJA-CENTAR\fotografije\IMG_53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20732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D:\DEČJA EKONOMIJA-CENTAR\fotografije\IMG_53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6482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D:\DEČJA EKONOMIJA-CENTAR\fotografije\IMG_53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8034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D:\DEČJA EKONOMIJA-CENTAR\fotografije\IMG_53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800600"/>
            <a:ext cx="19256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D:\Fotografije\Jakšići\Salvete\2013-09-30 14.18.11.jpg"/>
          <p:cNvPicPr>
            <a:picLocks noChangeAspect="1" noChangeArrowheads="1"/>
          </p:cNvPicPr>
          <p:nvPr/>
        </p:nvPicPr>
        <p:blipFill>
          <a:blip r:embed="rId8"/>
          <a:srcRect/>
          <a:stretch>
            <a:fillRect/>
          </a:stretch>
        </p:blipFill>
        <p:spPr bwMode="auto">
          <a:xfrm>
            <a:off x="3048000" y="4800600"/>
            <a:ext cx="1371600" cy="1828800"/>
          </a:xfrm>
          <a:prstGeom prst="rect">
            <a:avLst/>
          </a:prstGeom>
          <a:ln>
            <a:noFill/>
          </a:ln>
          <a:effectLst>
            <a:outerShdw blurRad="292100" dist="139700" dir="2700000" algn="tl" rotWithShape="0">
              <a:srgbClr val="333333">
                <a:alpha val="65000"/>
              </a:srgbClr>
            </a:outerShdw>
          </a:effectLst>
        </p:spPr>
      </p:pic>
      <p:pic>
        <p:nvPicPr>
          <p:cNvPr id="7177" name="Picture 8" descr="D:\Fotografije\Jakšići\IMG_109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5181600"/>
            <a:ext cx="17065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4"/>
          <p:cNvSpPr>
            <a:spLocks noChangeArrowheads="1"/>
          </p:cNvSpPr>
          <p:nvPr/>
        </p:nvSpPr>
        <p:spPr bwMode="auto">
          <a:xfrm>
            <a:off x="1676400" y="152400"/>
            <a:ext cx="524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rgbClr val="FF0000"/>
                </a:solidFill>
                <a:latin typeface="Times New Roman" pitchFamily="18" charset="0"/>
                <a:cs typeface="Times New Roman" pitchFamily="18" charset="0"/>
              </a:rPr>
              <a:t>ПРОДУКТИ СА РАДИОНИЦА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Box 5"/>
          <p:cNvSpPr txBox="1">
            <a:spLocks noChangeArrowheads="1"/>
          </p:cNvSpPr>
          <p:nvPr/>
        </p:nvSpPr>
        <p:spPr bwMode="auto">
          <a:xfrm>
            <a:off x="1981200" y="457200"/>
            <a:ext cx="434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000" b="1">
                <a:solidFill>
                  <a:srgbClr val="FF0000"/>
                </a:solidFill>
                <a:latin typeface="Times New Roman" pitchFamily="18" charset="0"/>
                <a:cs typeface="Times New Roman" pitchFamily="18" charset="0"/>
              </a:rPr>
              <a:t>УГЛЕДНИ ЧАСОВИ</a:t>
            </a: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117883880"/>
              </p:ext>
            </p:extLst>
          </p:nvPr>
        </p:nvGraphicFramePr>
        <p:xfrm>
          <a:off x="3390900" y="4953000"/>
          <a:ext cx="1524000" cy="1285875"/>
        </p:xfrm>
        <a:graphic>
          <a:graphicData uri="http://schemas.openxmlformats.org/presentationml/2006/ole">
            <mc:AlternateContent xmlns:mc="http://schemas.openxmlformats.org/markup-compatibility/2006">
              <mc:Choice xmlns:v="urn:schemas-microsoft-com:vml" Requires="v">
                <p:oleObj spid="_x0000_s1057" name="Presentation" showAsIcon="1" r:id="rId4" imgW="914400" imgH="771480" progId="PowerPoint.Show.12">
                  <p:embed/>
                </p:oleObj>
              </mc:Choice>
              <mc:Fallback>
                <p:oleObj name="Presentation" showAsIcon="1" r:id="rId4" imgW="914400" imgH="771480" progId="PowerPoint.Show.12">
                  <p:embed/>
                  <p:pic>
                    <p:nvPicPr>
                      <p:cNvPr id="0" name=""/>
                      <p:cNvPicPr/>
                      <p:nvPr/>
                    </p:nvPicPr>
                    <p:blipFill>
                      <a:blip r:embed="rId5"/>
                      <a:stretch>
                        <a:fillRect/>
                      </a:stretch>
                    </p:blipFill>
                    <p:spPr>
                      <a:xfrm>
                        <a:off x="3390900" y="4953000"/>
                        <a:ext cx="1524000" cy="1285875"/>
                      </a:xfrm>
                      <a:prstGeom prst="rect">
                        <a:avLst/>
                      </a:prstGeom>
                    </p:spPr>
                  </p:pic>
                </p:oleObj>
              </mc:Fallback>
            </mc:AlternateContent>
          </a:graphicData>
        </a:graphic>
      </p:graphicFrame>
      <p:sp>
        <p:nvSpPr>
          <p:cNvPr id="4" name="TextBox 3"/>
          <p:cNvSpPr txBox="1"/>
          <p:nvPr/>
        </p:nvSpPr>
        <p:spPr>
          <a:xfrm>
            <a:off x="381000" y="1676400"/>
            <a:ext cx="8534400" cy="2677656"/>
          </a:xfrm>
          <a:prstGeom prst="rect">
            <a:avLst/>
          </a:prstGeom>
          <a:noFill/>
        </p:spPr>
        <p:txBody>
          <a:bodyPr wrap="square" rtlCol="0">
            <a:spAutoFit/>
          </a:bodyPr>
          <a:lstStyle/>
          <a:p>
            <a:r>
              <a:rPr lang="sr-Cyrl-RS" sz="2400" dirty="0">
                <a:latin typeface="Times New Roman" panose="02020603050405020304" pitchFamily="18" charset="0"/>
                <a:cs typeface="Times New Roman" panose="02020603050405020304" pitchFamily="18" charset="0"/>
              </a:rPr>
              <a:t>Знања која су ученици стицали  применили су кроз виртуелни процес производње. Осмишљавали су  назив фирме, делатност којом ће се бавити, колико радника ће им бити потребно, ниво образовања потребан за рад, где ће продавати и како ће транспортовати своје производе и завршити сам процес виртуелном продајом</a:t>
            </a:r>
            <a:r>
              <a:rPr lang="sr-Cyrl-R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533400"/>
            <a:ext cx="9144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000" b="1">
                <a:solidFill>
                  <a:srgbClr val="FF0000"/>
                </a:solidFill>
                <a:latin typeface="Times New Roman" pitchFamily="18" charset="0"/>
                <a:cs typeface="Times New Roman" pitchFamily="18" charset="0"/>
              </a:rPr>
              <a:t>ТРИБИНА ,,ЈАКШИЋИ”</a:t>
            </a:r>
          </a:p>
          <a:p>
            <a:pPr eaLnBrk="1" hangingPunct="1"/>
            <a:endParaRPr lang="en-US" altLang="en-US" sz="3000">
              <a:solidFill>
                <a:srgbClr val="00B050"/>
              </a:solidFill>
              <a:latin typeface="Verdana" pitchFamily="34" charset="0"/>
            </a:endParaRPr>
          </a:p>
          <a:p>
            <a:pPr eaLnBrk="1" hangingPunct="1">
              <a:buClr>
                <a:srgbClr val="00B050"/>
              </a:buClr>
              <a:buFontTx/>
              <a:buBlip>
                <a:blip r:embed="rId2"/>
              </a:buBlip>
            </a:pPr>
            <a:r>
              <a:rPr lang="en-US" altLang="en-US" sz="2900">
                <a:latin typeface="Times New Roman" pitchFamily="18" charset="0"/>
                <a:cs typeface="Times New Roman" pitchFamily="18" charset="0"/>
              </a:rPr>
              <a:t>ТРИБИНА ПРЕДСТАВЉА ПРЕЗЕНТАЦИЈУ ПРИМЕНЕ ,,ДЕЧЈЕ ЕКОНОМИЈЕ” У ПРОТЕКЛОЈ ГОДИНИ.</a:t>
            </a:r>
          </a:p>
          <a:p>
            <a:pPr eaLnBrk="1" hangingPunct="1">
              <a:buClr>
                <a:srgbClr val="00B050"/>
              </a:buClr>
            </a:pPr>
            <a:endParaRPr lang="en-US" altLang="en-US" sz="3000">
              <a:latin typeface="Times New Roman" pitchFamily="18" charset="0"/>
              <a:cs typeface="Times New Roman" pitchFamily="18" charset="0"/>
            </a:endParaRPr>
          </a:p>
          <a:p>
            <a:pPr eaLnBrk="1" hangingPunct="1">
              <a:buClr>
                <a:srgbClr val="00B050"/>
              </a:buClr>
              <a:buFontTx/>
              <a:buBlip>
                <a:blip r:embed="rId2"/>
              </a:buBlip>
            </a:pPr>
            <a:r>
              <a:rPr lang="en-US" altLang="en-US" sz="2900">
                <a:latin typeface="Times New Roman" pitchFamily="18" charset="0"/>
                <a:cs typeface="Times New Roman" pitchFamily="18" charset="0"/>
              </a:rPr>
              <a:t>НА ОВАЈ НАЧИН ЈЕ И ЛОКАЛНА ЗАЈЕДНИЦА УПОЗНАТА СА ПРИМЕНОМ ,,ДЕЧЈЕ ЕКОНОМИЈЕ”.</a:t>
            </a:r>
          </a:p>
        </p:txBody>
      </p:sp>
      <p:pic>
        <p:nvPicPr>
          <p:cNvPr id="10243" name="Picture 3" descr="D:\Fotografije\Tribina Jakšići\IMG_3961.JPG"/>
          <p:cNvPicPr>
            <a:picLocks noChangeAspect="1" noChangeArrowheads="1"/>
          </p:cNvPicPr>
          <p:nvPr/>
        </p:nvPicPr>
        <p:blipFill>
          <a:blip r:embed="rId3" cstate="print"/>
          <a:srcRect/>
          <a:stretch>
            <a:fillRect/>
          </a:stretch>
        </p:blipFill>
        <p:spPr bwMode="auto">
          <a:xfrm>
            <a:off x="457200" y="4495800"/>
            <a:ext cx="3149600" cy="2362200"/>
          </a:xfrm>
          <a:prstGeom prst="rect">
            <a:avLst/>
          </a:prstGeom>
          <a:ln>
            <a:noFill/>
          </a:ln>
          <a:effectLst>
            <a:softEdge rad="112500"/>
          </a:effectLst>
        </p:spPr>
      </p:pic>
      <p:pic>
        <p:nvPicPr>
          <p:cNvPr id="10245" name="Picture 5" descr="D:\Fotografije\Tribina Jakšići\IMG_3954.JPG"/>
          <p:cNvPicPr>
            <a:picLocks noChangeAspect="1" noChangeArrowheads="1"/>
          </p:cNvPicPr>
          <p:nvPr/>
        </p:nvPicPr>
        <p:blipFill>
          <a:blip r:embed="rId4" cstate="print"/>
          <a:srcRect/>
          <a:stretch>
            <a:fillRect/>
          </a:stretch>
        </p:blipFill>
        <p:spPr bwMode="auto">
          <a:xfrm>
            <a:off x="5257800" y="4514850"/>
            <a:ext cx="3124200" cy="23431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685800" y="609600"/>
            <a:ext cx="7620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ИЗЛОЖБА</a:t>
            </a:r>
          </a:p>
          <a:p>
            <a:pPr eaLnBrk="1" hangingPunct="1"/>
            <a:endParaRPr lang="en-US" altLang="en-US" sz="3000"/>
          </a:p>
        </p:txBody>
      </p:sp>
      <p:sp>
        <p:nvSpPr>
          <p:cNvPr id="5" name="Rounded Rectangle 4"/>
          <p:cNvSpPr/>
          <p:nvPr/>
        </p:nvSpPr>
        <p:spPr>
          <a:xfrm>
            <a:off x="457200" y="1905000"/>
            <a:ext cx="8382000" cy="11430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dirty="0">
                <a:latin typeface="Times New Roman" pitchFamily="18" charset="0"/>
                <a:cs typeface="Times New Roman" pitchFamily="18" charset="0"/>
              </a:rPr>
              <a:t>УЧЕНИЦИ СУ ИМАЛИ</a:t>
            </a:r>
            <a:r>
              <a:rPr lang="sr-Latn-RS" sz="2000" dirty="0">
                <a:latin typeface="Times New Roman" pitchFamily="18" charset="0"/>
                <a:cs typeface="Times New Roman" pitchFamily="18" charset="0"/>
              </a:rPr>
              <a:t> </a:t>
            </a:r>
            <a:r>
              <a:rPr lang="en-US" sz="2000" dirty="0">
                <a:latin typeface="Times New Roman" pitchFamily="18" charset="0"/>
                <a:cs typeface="Times New Roman" pitchFamily="18" charset="0"/>
              </a:rPr>
              <a:t>ПРИЛИКУ ДА УПОЗНАЈУ ЈАВНОСТ И ПРЕДСТАВЕ</a:t>
            </a:r>
            <a:r>
              <a:rPr lang="sr-Cyrl-RS" sz="2000" dirty="0">
                <a:latin typeface="Times New Roman" pitchFamily="18" charset="0"/>
                <a:cs typeface="Times New Roman" pitchFamily="18" charset="0"/>
              </a:rPr>
              <a:t> </a:t>
            </a:r>
            <a:r>
              <a:rPr lang="en-US" sz="2000" dirty="0">
                <a:latin typeface="Times New Roman" pitchFamily="18" charset="0"/>
                <a:cs typeface="Times New Roman" pitchFamily="18" charset="0"/>
              </a:rPr>
              <a:t>СВОЈЕ ИНОВАТИВНЕ ПРОИЗВОДЕ.</a:t>
            </a:r>
          </a:p>
        </p:txBody>
      </p:sp>
      <p:pic>
        <p:nvPicPr>
          <p:cNvPr id="9220" name="Picture 5" descr="D:\Fotografije\Tribina Jakšići\IMG_4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D:\Fotografije\Tribina Jakšići\DSCI05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6200"/>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D:\Fotografije\Tribina Jakšići\IMG_4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886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TotalTime>
  <Words>164</Words>
  <Application>Microsoft Office PowerPoint</Application>
  <PresentationFormat>On-screen Show (4:3)</PresentationFormat>
  <Paragraphs>28</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Presentation</vt:lpstr>
      <vt:lpstr> МАЛИ ПРЕДУЗЕТНИЦИ</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ДЕЧЈА ЕКОНОМИЈА</dc:title>
  <dc:creator>Korisnik</dc:creator>
  <cp:lastModifiedBy>Korisnik</cp:lastModifiedBy>
  <cp:revision>81</cp:revision>
  <dcterms:created xsi:type="dcterms:W3CDTF">2014-05-28T15:36:55Z</dcterms:created>
  <dcterms:modified xsi:type="dcterms:W3CDTF">2014-09-15T19:01:34Z</dcterms:modified>
</cp:coreProperties>
</file>